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65" r:id="rId3"/>
    <p:sldId id="275" r:id="rId4"/>
    <p:sldId id="274" r:id="rId5"/>
    <p:sldId id="273" r:id="rId6"/>
    <p:sldId id="272" r:id="rId7"/>
    <p:sldId id="276" r:id="rId8"/>
    <p:sldId id="277" r:id="rId9"/>
    <p:sldId id="278" r:id="rId10"/>
    <p:sldId id="279" r:id="rId11"/>
    <p:sldId id="291" r:id="rId12"/>
    <p:sldId id="280" r:id="rId13"/>
    <p:sldId id="281" r:id="rId14"/>
    <p:sldId id="259" r:id="rId15"/>
    <p:sldId id="260" r:id="rId16"/>
    <p:sldId id="261" r:id="rId17"/>
    <p:sldId id="262" r:id="rId18"/>
    <p:sldId id="283" r:id="rId19"/>
    <p:sldId id="284" r:id="rId20"/>
    <p:sldId id="285" r:id="rId21"/>
    <p:sldId id="286" r:id="rId22"/>
    <p:sldId id="263" r:id="rId23"/>
    <p:sldId id="289" r:id="rId24"/>
    <p:sldId id="288" r:id="rId25"/>
    <p:sldId id="287" r:id="rId26"/>
    <p:sldId id="264" r:id="rId27"/>
    <p:sldId id="29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135"/>
    <p:restoredTop sz="93671"/>
  </p:normalViewPr>
  <p:slideViewPr>
    <p:cSldViewPr snapToGrid="0" snapToObjects="1">
      <p:cViewPr varScale="1">
        <p:scale>
          <a:sx n="68" d="100"/>
          <a:sy n="68" d="100"/>
        </p:scale>
        <p:origin x="96" y="5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C753DE-4C98-D84F-8187-31D8459BDE7D}" type="datetimeFigureOut">
              <a:rPr lang="en-US" smtClean="0"/>
              <a:t>4/9/2020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1881BF-D5B0-A246-96D0-D0AB26B8EDED}" type="slidenum">
              <a:rPr lang="en-US" smtClean="0"/>
              <a:t>‹#›</a:t>
            </a:fld>
            <a:endParaRPr lang="en-US"/>
          </a:p>
        </p:txBody>
      </p:sp>
    </p:spTree>
    <p:extLst>
      <p:ext uri="{BB962C8B-B14F-4D97-AF65-F5344CB8AC3E}">
        <p14:creationId xmlns:p14="http://schemas.microsoft.com/office/powerpoint/2010/main" val="1826521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C4B96-260A-3648-8805-58B0749BFF4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E5C9B56-26AB-1740-A1A9-9C1A486560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470E5E2-3818-7F4A-9A56-F7A5F93A2478}"/>
              </a:ext>
            </a:extLst>
          </p:cNvPr>
          <p:cNvSpPr>
            <a:spLocks noGrp="1"/>
          </p:cNvSpPr>
          <p:nvPr>
            <p:ph type="dt" sz="half" idx="10"/>
          </p:nvPr>
        </p:nvSpPr>
        <p:spPr/>
        <p:txBody>
          <a:bodyPr/>
          <a:lstStyle/>
          <a:p>
            <a:fld id="{13EBC80C-1735-3544-B1E3-2C8086307AF2}" type="datetimeFigureOut">
              <a:rPr lang="en-US" smtClean="0"/>
              <a:t>4/9/2020</a:t>
            </a:fld>
            <a:endParaRPr lang="en-US"/>
          </a:p>
        </p:txBody>
      </p:sp>
      <p:sp>
        <p:nvSpPr>
          <p:cNvPr id="5" name="Footer Placeholder 4">
            <a:extLst>
              <a:ext uri="{FF2B5EF4-FFF2-40B4-BE49-F238E27FC236}">
                <a16:creationId xmlns:a16="http://schemas.microsoft.com/office/drawing/2014/main" id="{5A0B36D9-CF34-4445-B564-E3D8F7F059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06BA80-B627-7E4A-A7A4-530AC95B3DFD}"/>
              </a:ext>
            </a:extLst>
          </p:cNvPr>
          <p:cNvSpPr>
            <a:spLocks noGrp="1"/>
          </p:cNvSpPr>
          <p:nvPr>
            <p:ph type="sldNum" sz="quarter" idx="12"/>
          </p:nvPr>
        </p:nvSpPr>
        <p:spPr/>
        <p:txBody>
          <a:bodyPr/>
          <a:lstStyle/>
          <a:p>
            <a:fld id="{5EC565A4-7315-7246-B24C-DC55E1968258}" type="slidenum">
              <a:rPr lang="en-US" smtClean="0"/>
              <a:t>‹#›</a:t>
            </a:fld>
            <a:endParaRPr lang="en-US"/>
          </a:p>
        </p:txBody>
      </p:sp>
    </p:spTree>
    <p:extLst>
      <p:ext uri="{BB962C8B-B14F-4D97-AF65-F5344CB8AC3E}">
        <p14:creationId xmlns:p14="http://schemas.microsoft.com/office/powerpoint/2010/main" val="2609544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56385-818E-5E4E-9D34-5A6143F27B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8A06F1F-F095-004E-9B52-579E7B1E17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8B478C-EDCB-954B-A67B-5C023B616067}"/>
              </a:ext>
            </a:extLst>
          </p:cNvPr>
          <p:cNvSpPr>
            <a:spLocks noGrp="1"/>
          </p:cNvSpPr>
          <p:nvPr>
            <p:ph type="dt" sz="half" idx="10"/>
          </p:nvPr>
        </p:nvSpPr>
        <p:spPr/>
        <p:txBody>
          <a:bodyPr/>
          <a:lstStyle/>
          <a:p>
            <a:fld id="{13EBC80C-1735-3544-B1E3-2C8086307AF2}" type="datetimeFigureOut">
              <a:rPr lang="en-US" smtClean="0"/>
              <a:t>4/9/2020</a:t>
            </a:fld>
            <a:endParaRPr lang="en-US"/>
          </a:p>
        </p:txBody>
      </p:sp>
      <p:sp>
        <p:nvSpPr>
          <p:cNvPr id="5" name="Footer Placeholder 4">
            <a:extLst>
              <a:ext uri="{FF2B5EF4-FFF2-40B4-BE49-F238E27FC236}">
                <a16:creationId xmlns:a16="http://schemas.microsoft.com/office/drawing/2014/main" id="{2FF5A6C5-FD2F-A44D-8650-BF3B986235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184D7B-DC53-F54A-A74A-0E73DAC35E3B}"/>
              </a:ext>
            </a:extLst>
          </p:cNvPr>
          <p:cNvSpPr>
            <a:spLocks noGrp="1"/>
          </p:cNvSpPr>
          <p:nvPr>
            <p:ph type="sldNum" sz="quarter" idx="12"/>
          </p:nvPr>
        </p:nvSpPr>
        <p:spPr/>
        <p:txBody>
          <a:bodyPr/>
          <a:lstStyle/>
          <a:p>
            <a:fld id="{5EC565A4-7315-7246-B24C-DC55E1968258}" type="slidenum">
              <a:rPr lang="en-US" smtClean="0"/>
              <a:t>‹#›</a:t>
            </a:fld>
            <a:endParaRPr lang="en-US"/>
          </a:p>
        </p:txBody>
      </p:sp>
    </p:spTree>
    <p:extLst>
      <p:ext uri="{BB962C8B-B14F-4D97-AF65-F5344CB8AC3E}">
        <p14:creationId xmlns:p14="http://schemas.microsoft.com/office/powerpoint/2010/main" val="3206086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14D3EF-42DC-0C4D-86F9-1E456BBE25C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75F51E4-45AF-2C4E-9080-31A2C71F4E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F97E4-7066-BE47-837B-BFAF84415466}"/>
              </a:ext>
            </a:extLst>
          </p:cNvPr>
          <p:cNvSpPr>
            <a:spLocks noGrp="1"/>
          </p:cNvSpPr>
          <p:nvPr>
            <p:ph type="dt" sz="half" idx="10"/>
          </p:nvPr>
        </p:nvSpPr>
        <p:spPr/>
        <p:txBody>
          <a:bodyPr/>
          <a:lstStyle/>
          <a:p>
            <a:fld id="{13EBC80C-1735-3544-B1E3-2C8086307AF2}" type="datetimeFigureOut">
              <a:rPr lang="en-US" smtClean="0"/>
              <a:t>4/9/2020</a:t>
            </a:fld>
            <a:endParaRPr lang="en-US"/>
          </a:p>
        </p:txBody>
      </p:sp>
      <p:sp>
        <p:nvSpPr>
          <p:cNvPr id="5" name="Footer Placeholder 4">
            <a:extLst>
              <a:ext uri="{FF2B5EF4-FFF2-40B4-BE49-F238E27FC236}">
                <a16:creationId xmlns:a16="http://schemas.microsoft.com/office/drawing/2014/main" id="{050E5085-63C4-3E48-A97D-1CF563F3BF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9CB2C0-100D-354E-97BC-C9305E352319}"/>
              </a:ext>
            </a:extLst>
          </p:cNvPr>
          <p:cNvSpPr>
            <a:spLocks noGrp="1"/>
          </p:cNvSpPr>
          <p:nvPr>
            <p:ph type="sldNum" sz="quarter" idx="12"/>
          </p:nvPr>
        </p:nvSpPr>
        <p:spPr/>
        <p:txBody>
          <a:bodyPr/>
          <a:lstStyle/>
          <a:p>
            <a:fld id="{5EC565A4-7315-7246-B24C-DC55E1968258}" type="slidenum">
              <a:rPr lang="en-US" smtClean="0"/>
              <a:t>‹#›</a:t>
            </a:fld>
            <a:endParaRPr lang="en-US"/>
          </a:p>
        </p:txBody>
      </p:sp>
    </p:spTree>
    <p:extLst>
      <p:ext uri="{BB962C8B-B14F-4D97-AF65-F5344CB8AC3E}">
        <p14:creationId xmlns:p14="http://schemas.microsoft.com/office/powerpoint/2010/main" val="4260865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87825-2EA7-8143-8F66-D6D3825379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5675A8-FFA1-3E4E-B569-1EC1FA9FD1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FB2010-09FB-4748-80F1-74EC1E0EA8F1}"/>
              </a:ext>
            </a:extLst>
          </p:cNvPr>
          <p:cNvSpPr>
            <a:spLocks noGrp="1"/>
          </p:cNvSpPr>
          <p:nvPr>
            <p:ph type="dt" sz="half" idx="10"/>
          </p:nvPr>
        </p:nvSpPr>
        <p:spPr/>
        <p:txBody>
          <a:bodyPr/>
          <a:lstStyle/>
          <a:p>
            <a:fld id="{13EBC80C-1735-3544-B1E3-2C8086307AF2}" type="datetimeFigureOut">
              <a:rPr lang="en-US" smtClean="0"/>
              <a:t>4/9/2020</a:t>
            </a:fld>
            <a:endParaRPr lang="en-US"/>
          </a:p>
        </p:txBody>
      </p:sp>
      <p:sp>
        <p:nvSpPr>
          <p:cNvPr id="5" name="Footer Placeholder 4">
            <a:extLst>
              <a:ext uri="{FF2B5EF4-FFF2-40B4-BE49-F238E27FC236}">
                <a16:creationId xmlns:a16="http://schemas.microsoft.com/office/drawing/2014/main" id="{44D068C3-6125-0F44-95B7-47BE4FD282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ECF14D-13AA-7440-A3ED-E4B7E67F72A9}"/>
              </a:ext>
            </a:extLst>
          </p:cNvPr>
          <p:cNvSpPr>
            <a:spLocks noGrp="1"/>
          </p:cNvSpPr>
          <p:nvPr>
            <p:ph type="sldNum" sz="quarter" idx="12"/>
          </p:nvPr>
        </p:nvSpPr>
        <p:spPr/>
        <p:txBody>
          <a:bodyPr/>
          <a:lstStyle/>
          <a:p>
            <a:fld id="{5EC565A4-7315-7246-B24C-DC55E1968258}" type="slidenum">
              <a:rPr lang="en-US" smtClean="0"/>
              <a:t>‹#›</a:t>
            </a:fld>
            <a:endParaRPr lang="en-US"/>
          </a:p>
        </p:txBody>
      </p:sp>
    </p:spTree>
    <p:extLst>
      <p:ext uri="{BB962C8B-B14F-4D97-AF65-F5344CB8AC3E}">
        <p14:creationId xmlns:p14="http://schemas.microsoft.com/office/powerpoint/2010/main" val="3052103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8052B-0CFB-6142-B3FA-EE0A16A9AA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A20EA0-CD07-4241-B090-1ECAA6FA7D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27272ED-1E0F-8441-86CE-ECAF32487D0E}"/>
              </a:ext>
            </a:extLst>
          </p:cNvPr>
          <p:cNvSpPr>
            <a:spLocks noGrp="1"/>
          </p:cNvSpPr>
          <p:nvPr>
            <p:ph type="dt" sz="half" idx="10"/>
          </p:nvPr>
        </p:nvSpPr>
        <p:spPr/>
        <p:txBody>
          <a:bodyPr/>
          <a:lstStyle/>
          <a:p>
            <a:fld id="{13EBC80C-1735-3544-B1E3-2C8086307AF2}" type="datetimeFigureOut">
              <a:rPr lang="en-US" smtClean="0"/>
              <a:t>4/9/2020</a:t>
            </a:fld>
            <a:endParaRPr lang="en-US"/>
          </a:p>
        </p:txBody>
      </p:sp>
      <p:sp>
        <p:nvSpPr>
          <p:cNvPr id="5" name="Footer Placeholder 4">
            <a:extLst>
              <a:ext uri="{FF2B5EF4-FFF2-40B4-BE49-F238E27FC236}">
                <a16:creationId xmlns:a16="http://schemas.microsoft.com/office/drawing/2014/main" id="{C01DE704-BDA4-6C4B-B8C4-2FC4EF5AC7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4A13B4-5217-DB41-B3F8-74ACF834912F}"/>
              </a:ext>
            </a:extLst>
          </p:cNvPr>
          <p:cNvSpPr>
            <a:spLocks noGrp="1"/>
          </p:cNvSpPr>
          <p:nvPr>
            <p:ph type="sldNum" sz="quarter" idx="12"/>
          </p:nvPr>
        </p:nvSpPr>
        <p:spPr/>
        <p:txBody>
          <a:bodyPr/>
          <a:lstStyle/>
          <a:p>
            <a:fld id="{5EC565A4-7315-7246-B24C-DC55E1968258}" type="slidenum">
              <a:rPr lang="en-US" smtClean="0"/>
              <a:t>‹#›</a:t>
            </a:fld>
            <a:endParaRPr lang="en-US"/>
          </a:p>
        </p:txBody>
      </p:sp>
    </p:spTree>
    <p:extLst>
      <p:ext uri="{BB962C8B-B14F-4D97-AF65-F5344CB8AC3E}">
        <p14:creationId xmlns:p14="http://schemas.microsoft.com/office/powerpoint/2010/main" val="3607442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6E207-2129-1849-BB8E-42627971B33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9C830DA-56EE-5D49-BFF5-11573AD57D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F1B9D3F-7B00-B346-93C8-ACCBFFA6B0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168EA6-197F-2E4C-BBFF-B49D76EF00C9}"/>
              </a:ext>
            </a:extLst>
          </p:cNvPr>
          <p:cNvSpPr>
            <a:spLocks noGrp="1"/>
          </p:cNvSpPr>
          <p:nvPr>
            <p:ph type="dt" sz="half" idx="10"/>
          </p:nvPr>
        </p:nvSpPr>
        <p:spPr/>
        <p:txBody>
          <a:bodyPr/>
          <a:lstStyle/>
          <a:p>
            <a:fld id="{13EBC80C-1735-3544-B1E3-2C8086307AF2}" type="datetimeFigureOut">
              <a:rPr lang="en-US" smtClean="0"/>
              <a:t>4/9/2020</a:t>
            </a:fld>
            <a:endParaRPr lang="en-US"/>
          </a:p>
        </p:txBody>
      </p:sp>
      <p:sp>
        <p:nvSpPr>
          <p:cNvPr id="6" name="Footer Placeholder 5">
            <a:extLst>
              <a:ext uri="{FF2B5EF4-FFF2-40B4-BE49-F238E27FC236}">
                <a16:creationId xmlns:a16="http://schemas.microsoft.com/office/drawing/2014/main" id="{9A11B590-B5B3-2B44-AA86-19DA3CBABE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3148F7-3221-0445-9FCE-25B6E2B66455}"/>
              </a:ext>
            </a:extLst>
          </p:cNvPr>
          <p:cNvSpPr>
            <a:spLocks noGrp="1"/>
          </p:cNvSpPr>
          <p:nvPr>
            <p:ph type="sldNum" sz="quarter" idx="12"/>
          </p:nvPr>
        </p:nvSpPr>
        <p:spPr/>
        <p:txBody>
          <a:bodyPr/>
          <a:lstStyle/>
          <a:p>
            <a:fld id="{5EC565A4-7315-7246-B24C-DC55E1968258}" type="slidenum">
              <a:rPr lang="en-US" smtClean="0"/>
              <a:t>‹#›</a:t>
            </a:fld>
            <a:endParaRPr lang="en-US"/>
          </a:p>
        </p:txBody>
      </p:sp>
    </p:spTree>
    <p:extLst>
      <p:ext uri="{BB962C8B-B14F-4D97-AF65-F5344CB8AC3E}">
        <p14:creationId xmlns:p14="http://schemas.microsoft.com/office/powerpoint/2010/main" val="2727119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5050F-3E9B-9044-B141-AD5064B96F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FABD17-94B0-BD4E-B00C-1D0BD750FB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0214DD-D962-1546-BED9-8821C476ED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A526744-D6A0-B549-9085-3F655A1FEA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CCBCB1-ECA5-4D47-ACE1-2B88F02350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B28C923-2E48-6745-8AAB-6B5F43A51DB0}"/>
              </a:ext>
            </a:extLst>
          </p:cNvPr>
          <p:cNvSpPr>
            <a:spLocks noGrp="1"/>
          </p:cNvSpPr>
          <p:nvPr>
            <p:ph type="dt" sz="half" idx="10"/>
          </p:nvPr>
        </p:nvSpPr>
        <p:spPr/>
        <p:txBody>
          <a:bodyPr/>
          <a:lstStyle/>
          <a:p>
            <a:fld id="{13EBC80C-1735-3544-B1E3-2C8086307AF2}" type="datetimeFigureOut">
              <a:rPr lang="en-US" smtClean="0"/>
              <a:t>4/9/2020</a:t>
            </a:fld>
            <a:endParaRPr lang="en-US"/>
          </a:p>
        </p:txBody>
      </p:sp>
      <p:sp>
        <p:nvSpPr>
          <p:cNvPr id="8" name="Footer Placeholder 7">
            <a:extLst>
              <a:ext uri="{FF2B5EF4-FFF2-40B4-BE49-F238E27FC236}">
                <a16:creationId xmlns:a16="http://schemas.microsoft.com/office/drawing/2014/main" id="{97EDDF8B-6FEE-B740-BC4E-8ECE84A50C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653F378-A7EF-9E47-9EC3-2BDB7DA490EB}"/>
              </a:ext>
            </a:extLst>
          </p:cNvPr>
          <p:cNvSpPr>
            <a:spLocks noGrp="1"/>
          </p:cNvSpPr>
          <p:nvPr>
            <p:ph type="sldNum" sz="quarter" idx="12"/>
          </p:nvPr>
        </p:nvSpPr>
        <p:spPr/>
        <p:txBody>
          <a:bodyPr/>
          <a:lstStyle/>
          <a:p>
            <a:fld id="{5EC565A4-7315-7246-B24C-DC55E1968258}" type="slidenum">
              <a:rPr lang="en-US" smtClean="0"/>
              <a:t>‹#›</a:t>
            </a:fld>
            <a:endParaRPr lang="en-US"/>
          </a:p>
        </p:txBody>
      </p:sp>
    </p:spTree>
    <p:extLst>
      <p:ext uri="{BB962C8B-B14F-4D97-AF65-F5344CB8AC3E}">
        <p14:creationId xmlns:p14="http://schemas.microsoft.com/office/powerpoint/2010/main" val="1500223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03F32-9D4F-EF47-9C6F-C1C8D823D5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3CFFB9-B62A-5748-BAF4-6D53967BA599}"/>
              </a:ext>
            </a:extLst>
          </p:cNvPr>
          <p:cNvSpPr>
            <a:spLocks noGrp="1"/>
          </p:cNvSpPr>
          <p:nvPr>
            <p:ph type="dt" sz="half" idx="10"/>
          </p:nvPr>
        </p:nvSpPr>
        <p:spPr/>
        <p:txBody>
          <a:bodyPr/>
          <a:lstStyle/>
          <a:p>
            <a:fld id="{13EBC80C-1735-3544-B1E3-2C8086307AF2}" type="datetimeFigureOut">
              <a:rPr lang="en-US" smtClean="0"/>
              <a:t>4/9/2020</a:t>
            </a:fld>
            <a:endParaRPr lang="en-US"/>
          </a:p>
        </p:txBody>
      </p:sp>
      <p:sp>
        <p:nvSpPr>
          <p:cNvPr id="4" name="Footer Placeholder 3">
            <a:extLst>
              <a:ext uri="{FF2B5EF4-FFF2-40B4-BE49-F238E27FC236}">
                <a16:creationId xmlns:a16="http://schemas.microsoft.com/office/drawing/2014/main" id="{8761CAAB-7586-D14A-A0C8-2886D7C370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AC8107-0BB8-1745-B0C1-38DD6A650539}"/>
              </a:ext>
            </a:extLst>
          </p:cNvPr>
          <p:cNvSpPr>
            <a:spLocks noGrp="1"/>
          </p:cNvSpPr>
          <p:nvPr>
            <p:ph type="sldNum" sz="quarter" idx="12"/>
          </p:nvPr>
        </p:nvSpPr>
        <p:spPr/>
        <p:txBody>
          <a:bodyPr/>
          <a:lstStyle/>
          <a:p>
            <a:fld id="{5EC565A4-7315-7246-B24C-DC55E1968258}" type="slidenum">
              <a:rPr lang="en-US" smtClean="0"/>
              <a:t>‹#›</a:t>
            </a:fld>
            <a:endParaRPr lang="en-US"/>
          </a:p>
        </p:txBody>
      </p:sp>
    </p:spTree>
    <p:extLst>
      <p:ext uri="{BB962C8B-B14F-4D97-AF65-F5344CB8AC3E}">
        <p14:creationId xmlns:p14="http://schemas.microsoft.com/office/powerpoint/2010/main" val="4203846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03599D-071C-B14C-A5BC-279895F4623D}"/>
              </a:ext>
            </a:extLst>
          </p:cNvPr>
          <p:cNvSpPr>
            <a:spLocks noGrp="1"/>
          </p:cNvSpPr>
          <p:nvPr>
            <p:ph type="dt" sz="half" idx="10"/>
          </p:nvPr>
        </p:nvSpPr>
        <p:spPr/>
        <p:txBody>
          <a:bodyPr/>
          <a:lstStyle/>
          <a:p>
            <a:fld id="{13EBC80C-1735-3544-B1E3-2C8086307AF2}" type="datetimeFigureOut">
              <a:rPr lang="en-US" smtClean="0"/>
              <a:t>4/9/2020</a:t>
            </a:fld>
            <a:endParaRPr lang="en-US"/>
          </a:p>
        </p:txBody>
      </p:sp>
      <p:sp>
        <p:nvSpPr>
          <p:cNvPr id="3" name="Footer Placeholder 2">
            <a:extLst>
              <a:ext uri="{FF2B5EF4-FFF2-40B4-BE49-F238E27FC236}">
                <a16:creationId xmlns:a16="http://schemas.microsoft.com/office/drawing/2014/main" id="{A759F877-7365-2841-9077-25696F11757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9044446-7000-F24E-B86F-93A652797DDB}"/>
              </a:ext>
            </a:extLst>
          </p:cNvPr>
          <p:cNvSpPr>
            <a:spLocks noGrp="1"/>
          </p:cNvSpPr>
          <p:nvPr>
            <p:ph type="sldNum" sz="quarter" idx="12"/>
          </p:nvPr>
        </p:nvSpPr>
        <p:spPr/>
        <p:txBody>
          <a:bodyPr/>
          <a:lstStyle/>
          <a:p>
            <a:fld id="{5EC565A4-7315-7246-B24C-DC55E1968258}" type="slidenum">
              <a:rPr lang="en-US" smtClean="0"/>
              <a:t>‹#›</a:t>
            </a:fld>
            <a:endParaRPr lang="en-US"/>
          </a:p>
        </p:txBody>
      </p:sp>
    </p:spTree>
    <p:extLst>
      <p:ext uri="{BB962C8B-B14F-4D97-AF65-F5344CB8AC3E}">
        <p14:creationId xmlns:p14="http://schemas.microsoft.com/office/powerpoint/2010/main" val="4266371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A6C61-90F7-DD40-837D-BA92C7FADF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7C94E87-7CA9-D14B-AD65-AEA14919181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90C627-FC1B-3147-BD03-7E0074805A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0F19EA-2C43-6247-8389-6A16C3C276A7}"/>
              </a:ext>
            </a:extLst>
          </p:cNvPr>
          <p:cNvSpPr>
            <a:spLocks noGrp="1"/>
          </p:cNvSpPr>
          <p:nvPr>
            <p:ph type="dt" sz="half" idx="10"/>
          </p:nvPr>
        </p:nvSpPr>
        <p:spPr/>
        <p:txBody>
          <a:bodyPr/>
          <a:lstStyle/>
          <a:p>
            <a:fld id="{13EBC80C-1735-3544-B1E3-2C8086307AF2}" type="datetimeFigureOut">
              <a:rPr lang="en-US" smtClean="0"/>
              <a:t>4/9/2020</a:t>
            </a:fld>
            <a:endParaRPr lang="en-US"/>
          </a:p>
        </p:txBody>
      </p:sp>
      <p:sp>
        <p:nvSpPr>
          <p:cNvPr id="6" name="Footer Placeholder 5">
            <a:extLst>
              <a:ext uri="{FF2B5EF4-FFF2-40B4-BE49-F238E27FC236}">
                <a16:creationId xmlns:a16="http://schemas.microsoft.com/office/drawing/2014/main" id="{FCAF6037-DE2C-7C41-BF9F-D8D953D322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663EE7-ED1E-AC4E-A107-FD9FDD3B721D}"/>
              </a:ext>
            </a:extLst>
          </p:cNvPr>
          <p:cNvSpPr>
            <a:spLocks noGrp="1"/>
          </p:cNvSpPr>
          <p:nvPr>
            <p:ph type="sldNum" sz="quarter" idx="12"/>
          </p:nvPr>
        </p:nvSpPr>
        <p:spPr/>
        <p:txBody>
          <a:bodyPr/>
          <a:lstStyle/>
          <a:p>
            <a:fld id="{5EC565A4-7315-7246-B24C-DC55E1968258}" type="slidenum">
              <a:rPr lang="en-US" smtClean="0"/>
              <a:t>‹#›</a:t>
            </a:fld>
            <a:endParaRPr lang="en-US"/>
          </a:p>
        </p:txBody>
      </p:sp>
    </p:spTree>
    <p:extLst>
      <p:ext uri="{BB962C8B-B14F-4D97-AF65-F5344CB8AC3E}">
        <p14:creationId xmlns:p14="http://schemas.microsoft.com/office/powerpoint/2010/main" val="718722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25C8-A823-5D44-B48D-390FA61572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1D4DE76-0062-5C46-BB36-06A46963F9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7FCD5F-4BE1-9C41-BBE4-302DC49887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87676D-C41B-1740-821A-D8A4A6F06A88}"/>
              </a:ext>
            </a:extLst>
          </p:cNvPr>
          <p:cNvSpPr>
            <a:spLocks noGrp="1"/>
          </p:cNvSpPr>
          <p:nvPr>
            <p:ph type="dt" sz="half" idx="10"/>
          </p:nvPr>
        </p:nvSpPr>
        <p:spPr/>
        <p:txBody>
          <a:bodyPr/>
          <a:lstStyle/>
          <a:p>
            <a:fld id="{13EBC80C-1735-3544-B1E3-2C8086307AF2}" type="datetimeFigureOut">
              <a:rPr lang="en-US" smtClean="0"/>
              <a:t>4/9/2020</a:t>
            </a:fld>
            <a:endParaRPr lang="en-US"/>
          </a:p>
        </p:txBody>
      </p:sp>
      <p:sp>
        <p:nvSpPr>
          <p:cNvPr id="6" name="Footer Placeholder 5">
            <a:extLst>
              <a:ext uri="{FF2B5EF4-FFF2-40B4-BE49-F238E27FC236}">
                <a16:creationId xmlns:a16="http://schemas.microsoft.com/office/drawing/2014/main" id="{C0A7F40F-D97F-D54E-9ACE-E9DB1B1E78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89799D-2729-334C-94E8-005FA290B8C7}"/>
              </a:ext>
            </a:extLst>
          </p:cNvPr>
          <p:cNvSpPr>
            <a:spLocks noGrp="1"/>
          </p:cNvSpPr>
          <p:nvPr>
            <p:ph type="sldNum" sz="quarter" idx="12"/>
          </p:nvPr>
        </p:nvSpPr>
        <p:spPr/>
        <p:txBody>
          <a:bodyPr/>
          <a:lstStyle/>
          <a:p>
            <a:fld id="{5EC565A4-7315-7246-B24C-DC55E1968258}" type="slidenum">
              <a:rPr lang="en-US" smtClean="0"/>
              <a:t>‹#›</a:t>
            </a:fld>
            <a:endParaRPr lang="en-US"/>
          </a:p>
        </p:txBody>
      </p:sp>
    </p:spTree>
    <p:extLst>
      <p:ext uri="{BB962C8B-B14F-4D97-AF65-F5344CB8AC3E}">
        <p14:creationId xmlns:p14="http://schemas.microsoft.com/office/powerpoint/2010/main" val="2925564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DC319D-2154-2841-8DBE-06DF1805CF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50CE7DC-7D6E-A344-96BE-238D8964BFE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C67707-B412-634D-9027-1F49A70256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EBC80C-1735-3544-B1E3-2C8086307AF2}" type="datetimeFigureOut">
              <a:rPr lang="en-US" smtClean="0"/>
              <a:t>4/9/2020</a:t>
            </a:fld>
            <a:endParaRPr lang="en-US"/>
          </a:p>
        </p:txBody>
      </p:sp>
      <p:sp>
        <p:nvSpPr>
          <p:cNvPr id="5" name="Footer Placeholder 4">
            <a:extLst>
              <a:ext uri="{FF2B5EF4-FFF2-40B4-BE49-F238E27FC236}">
                <a16:creationId xmlns:a16="http://schemas.microsoft.com/office/drawing/2014/main" id="{E4C9D3AB-DF25-EB4E-85ED-FFAF4802D0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C3785B-AE26-E348-A0FE-D7A14DB641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C565A4-7315-7246-B24C-DC55E1968258}" type="slidenum">
              <a:rPr lang="en-US" smtClean="0"/>
              <a:t>‹#›</a:t>
            </a:fld>
            <a:endParaRPr lang="en-US"/>
          </a:p>
        </p:txBody>
      </p:sp>
    </p:spTree>
    <p:extLst>
      <p:ext uri="{BB962C8B-B14F-4D97-AF65-F5344CB8AC3E}">
        <p14:creationId xmlns:p14="http://schemas.microsoft.com/office/powerpoint/2010/main" val="11769267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Tree>
    <p:extLst>
      <p:ext uri="{BB962C8B-B14F-4D97-AF65-F5344CB8AC3E}">
        <p14:creationId xmlns:p14="http://schemas.microsoft.com/office/powerpoint/2010/main" val="5601512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10" name="Text Placeholder 4">
            <a:extLst>
              <a:ext uri="{FF2B5EF4-FFF2-40B4-BE49-F238E27FC236}">
                <a16:creationId xmlns:a16="http://schemas.microsoft.com/office/drawing/2014/main" id="{E3D5D2B2-508A-A34A-97AB-8729F973E5F2}"/>
              </a:ext>
            </a:extLst>
          </p:cNvPr>
          <p:cNvSpPr txBox="1">
            <a:spLocks/>
          </p:cNvSpPr>
          <p:nvPr/>
        </p:nvSpPr>
        <p:spPr>
          <a:xfrm>
            <a:off x="3504406" y="1483457"/>
            <a:ext cx="5183188" cy="48126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b="1" dirty="0" smtClean="0"/>
              <a:t>For you (the facilitator/teacher):</a:t>
            </a:r>
            <a:endParaRPr lang="en-US" sz="2400" b="1" dirty="0"/>
          </a:p>
        </p:txBody>
      </p:sp>
      <p:sp>
        <p:nvSpPr>
          <p:cNvPr id="11" name="Content Placeholder 5">
            <a:extLst>
              <a:ext uri="{FF2B5EF4-FFF2-40B4-BE49-F238E27FC236}">
                <a16:creationId xmlns:a16="http://schemas.microsoft.com/office/drawing/2014/main" id="{CAD9FEDD-0150-244F-B78F-37326F18C895}"/>
              </a:ext>
            </a:extLst>
          </p:cNvPr>
          <p:cNvSpPr txBox="1">
            <a:spLocks/>
          </p:cNvSpPr>
          <p:nvPr/>
        </p:nvSpPr>
        <p:spPr>
          <a:xfrm>
            <a:off x="3504406" y="2047874"/>
            <a:ext cx="5183188" cy="3684588"/>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mtClean="0"/>
              <a:t>You have different practical resources (including time) by which to provide information.</a:t>
            </a:r>
          </a:p>
          <a:p>
            <a:r>
              <a:rPr lang="en-US" smtClean="0"/>
              <a:t>You have more responsibilities and fears at home.</a:t>
            </a:r>
          </a:p>
          <a:p>
            <a:r>
              <a:rPr lang="en-US" smtClean="0"/>
              <a:t>You are not in a safe and/or practical physical space to teach.</a:t>
            </a:r>
          </a:p>
          <a:p>
            <a:r>
              <a:rPr lang="en-US" smtClean="0"/>
              <a:t>You are experiencing the global trauma that everyone is grappling with.</a:t>
            </a:r>
            <a:endParaRPr lang="en-US" dirty="0"/>
          </a:p>
        </p:txBody>
      </p:sp>
    </p:spTree>
    <p:extLst>
      <p:ext uri="{BB962C8B-B14F-4D97-AF65-F5344CB8AC3E}">
        <p14:creationId xmlns:p14="http://schemas.microsoft.com/office/powerpoint/2010/main" val="29472747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10" name="Text Placeholder 4">
            <a:extLst>
              <a:ext uri="{FF2B5EF4-FFF2-40B4-BE49-F238E27FC236}">
                <a16:creationId xmlns:a16="http://schemas.microsoft.com/office/drawing/2014/main" id="{E3D5D2B2-508A-A34A-97AB-8729F973E5F2}"/>
              </a:ext>
            </a:extLst>
          </p:cNvPr>
          <p:cNvSpPr txBox="1">
            <a:spLocks/>
          </p:cNvSpPr>
          <p:nvPr/>
        </p:nvSpPr>
        <p:spPr>
          <a:xfrm>
            <a:off x="6086976" y="1483457"/>
            <a:ext cx="5183188" cy="48126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b="1" dirty="0" smtClean="0"/>
              <a:t>For you (the facilitator/teacher):</a:t>
            </a:r>
            <a:endParaRPr lang="en-US" sz="2400" b="1" dirty="0"/>
          </a:p>
        </p:txBody>
      </p:sp>
      <p:sp>
        <p:nvSpPr>
          <p:cNvPr id="11" name="Content Placeholder 5">
            <a:extLst>
              <a:ext uri="{FF2B5EF4-FFF2-40B4-BE49-F238E27FC236}">
                <a16:creationId xmlns:a16="http://schemas.microsoft.com/office/drawing/2014/main" id="{CAD9FEDD-0150-244F-B78F-37326F18C895}"/>
              </a:ext>
            </a:extLst>
          </p:cNvPr>
          <p:cNvSpPr txBox="1">
            <a:spLocks/>
          </p:cNvSpPr>
          <p:nvPr/>
        </p:nvSpPr>
        <p:spPr>
          <a:xfrm>
            <a:off x="6086976" y="2047874"/>
            <a:ext cx="5183188" cy="3684588"/>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mtClean="0"/>
              <a:t>You have different practical resources (including time) by which to provide information.</a:t>
            </a:r>
          </a:p>
          <a:p>
            <a:r>
              <a:rPr lang="en-US" smtClean="0"/>
              <a:t>You have more responsibilities and fears at home.</a:t>
            </a:r>
          </a:p>
          <a:p>
            <a:r>
              <a:rPr lang="en-US" smtClean="0"/>
              <a:t>You are not in a safe and/or practical physical space to teach.</a:t>
            </a:r>
          </a:p>
          <a:p>
            <a:r>
              <a:rPr lang="en-US" smtClean="0"/>
              <a:t>You are experiencing the global trauma that everyone is grappling with.</a:t>
            </a:r>
            <a:endParaRPr lang="en-US" dirty="0"/>
          </a:p>
        </p:txBody>
      </p:sp>
      <p:sp>
        <p:nvSpPr>
          <p:cNvPr id="5" name="Text Placeholder 2">
            <a:extLst>
              <a:ext uri="{FF2B5EF4-FFF2-40B4-BE49-F238E27FC236}">
                <a16:creationId xmlns:a16="http://schemas.microsoft.com/office/drawing/2014/main" id="{8C6A8328-7B0E-6144-B20B-F19A370BB7C8}"/>
              </a:ext>
            </a:extLst>
          </p:cNvPr>
          <p:cNvSpPr txBox="1">
            <a:spLocks/>
          </p:cNvSpPr>
          <p:nvPr/>
        </p:nvSpPr>
        <p:spPr>
          <a:xfrm>
            <a:off x="860396" y="1434023"/>
            <a:ext cx="5157787" cy="46891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smtClean="0"/>
              <a:t>For students/participants:</a:t>
            </a:r>
            <a:endParaRPr lang="en-US" b="1" dirty="0"/>
          </a:p>
        </p:txBody>
      </p:sp>
      <p:sp>
        <p:nvSpPr>
          <p:cNvPr id="6" name="Content Placeholder 3">
            <a:extLst>
              <a:ext uri="{FF2B5EF4-FFF2-40B4-BE49-F238E27FC236}">
                <a16:creationId xmlns:a16="http://schemas.microsoft.com/office/drawing/2014/main" id="{AA124C23-D7B5-A046-802F-4F097AD1DC88}"/>
              </a:ext>
            </a:extLst>
          </p:cNvPr>
          <p:cNvSpPr txBox="1">
            <a:spLocks/>
          </p:cNvSpPr>
          <p:nvPr/>
        </p:nvSpPr>
        <p:spPr>
          <a:xfrm>
            <a:off x="860396" y="3045941"/>
            <a:ext cx="4967888" cy="864973"/>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smtClean="0"/>
              <a:t>They have more responsibilities and fears at home.</a:t>
            </a:r>
          </a:p>
        </p:txBody>
      </p:sp>
      <p:sp>
        <p:nvSpPr>
          <p:cNvPr id="7" name="Content Placeholder 3">
            <a:extLst>
              <a:ext uri="{FF2B5EF4-FFF2-40B4-BE49-F238E27FC236}">
                <a16:creationId xmlns:a16="http://schemas.microsoft.com/office/drawing/2014/main" id="{AA124C23-D7B5-A046-802F-4F097AD1DC88}"/>
              </a:ext>
            </a:extLst>
          </p:cNvPr>
          <p:cNvSpPr txBox="1">
            <a:spLocks/>
          </p:cNvSpPr>
          <p:nvPr/>
        </p:nvSpPr>
        <p:spPr>
          <a:xfrm>
            <a:off x="860396" y="1862779"/>
            <a:ext cx="4733109" cy="1223319"/>
          </a:xfrm>
          <a:prstGeom prst="rect">
            <a:avLst/>
          </a:prstGeom>
        </p:spPr>
        <p:txBody>
          <a:bodyPr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smtClean="0"/>
              <a:t>They have fewer practical resources (including time) by which to access information.</a:t>
            </a:r>
          </a:p>
        </p:txBody>
      </p:sp>
      <p:sp>
        <p:nvSpPr>
          <p:cNvPr id="8" name="Content Placeholder 3">
            <a:extLst>
              <a:ext uri="{FF2B5EF4-FFF2-40B4-BE49-F238E27FC236}">
                <a16:creationId xmlns:a16="http://schemas.microsoft.com/office/drawing/2014/main" id="{AA124C23-D7B5-A046-802F-4F097AD1DC88}"/>
              </a:ext>
            </a:extLst>
          </p:cNvPr>
          <p:cNvSpPr txBox="1">
            <a:spLocks/>
          </p:cNvSpPr>
          <p:nvPr/>
        </p:nvSpPr>
        <p:spPr>
          <a:xfrm>
            <a:off x="860396" y="3870757"/>
            <a:ext cx="5157787" cy="988540"/>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They are not in a safe and/or practical physical space to learn.</a:t>
            </a:r>
          </a:p>
        </p:txBody>
      </p:sp>
      <p:sp>
        <p:nvSpPr>
          <p:cNvPr id="9" name="Content Placeholder 3">
            <a:extLst>
              <a:ext uri="{FF2B5EF4-FFF2-40B4-BE49-F238E27FC236}">
                <a16:creationId xmlns:a16="http://schemas.microsoft.com/office/drawing/2014/main" id="{AA124C23-D7B5-A046-802F-4F097AD1DC88}"/>
              </a:ext>
            </a:extLst>
          </p:cNvPr>
          <p:cNvSpPr txBox="1">
            <a:spLocks/>
          </p:cNvSpPr>
          <p:nvPr/>
        </p:nvSpPr>
        <p:spPr>
          <a:xfrm>
            <a:off x="860396" y="4819140"/>
            <a:ext cx="5157787" cy="1322173"/>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They are experiencing the global trauma that everyone is grappling with.</a:t>
            </a:r>
            <a:endParaRPr lang="en-US" dirty="0"/>
          </a:p>
        </p:txBody>
      </p:sp>
    </p:spTree>
    <p:extLst>
      <p:ext uri="{BB962C8B-B14F-4D97-AF65-F5344CB8AC3E}">
        <p14:creationId xmlns:p14="http://schemas.microsoft.com/office/powerpoint/2010/main" val="23469760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10" name="Text Placeholder 4">
            <a:extLst>
              <a:ext uri="{FF2B5EF4-FFF2-40B4-BE49-F238E27FC236}">
                <a16:creationId xmlns:a16="http://schemas.microsoft.com/office/drawing/2014/main" id="{E3D5D2B2-508A-A34A-97AB-8729F973E5F2}"/>
              </a:ext>
            </a:extLst>
          </p:cNvPr>
          <p:cNvSpPr txBox="1">
            <a:spLocks/>
          </p:cNvSpPr>
          <p:nvPr/>
        </p:nvSpPr>
        <p:spPr>
          <a:xfrm>
            <a:off x="1816443" y="1767665"/>
            <a:ext cx="8402595" cy="48126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b="1" dirty="0"/>
              <a:t>The urgency of their need for some information has decreased.</a:t>
            </a:r>
          </a:p>
        </p:txBody>
      </p:sp>
      <p:sp>
        <p:nvSpPr>
          <p:cNvPr id="11" name="Content Placeholder 5">
            <a:extLst>
              <a:ext uri="{FF2B5EF4-FFF2-40B4-BE49-F238E27FC236}">
                <a16:creationId xmlns:a16="http://schemas.microsoft.com/office/drawing/2014/main" id="{CAD9FEDD-0150-244F-B78F-37326F18C895}"/>
              </a:ext>
            </a:extLst>
          </p:cNvPr>
          <p:cNvSpPr txBox="1">
            <a:spLocks/>
          </p:cNvSpPr>
          <p:nvPr/>
        </p:nvSpPr>
        <p:spPr>
          <a:xfrm>
            <a:off x="4100384" y="2963948"/>
            <a:ext cx="3991233" cy="9301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STI prevention</a:t>
            </a:r>
          </a:p>
          <a:p>
            <a:pPr lvl="1"/>
            <a:r>
              <a:rPr lang="en-US" dirty="0"/>
              <a:t>Pregnancy prevention</a:t>
            </a:r>
          </a:p>
        </p:txBody>
      </p:sp>
    </p:spTree>
    <p:extLst>
      <p:ext uri="{BB962C8B-B14F-4D97-AF65-F5344CB8AC3E}">
        <p14:creationId xmlns:p14="http://schemas.microsoft.com/office/powerpoint/2010/main" val="29479312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10" name="Text Placeholder 4">
            <a:extLst>
              <a:ext uri="{FF2B5EF4-FFF2-40B4-BE49-F238E27FC236}">
                <a16:creationId xmlns:a16="http://schemas.microsoft.com/office/drawing/2014/main" id="{E3D5D2B2-508A-A34A-97AB-8729F973E5F2}"/>
              </a:ext>
            </a:extLst>
          </p:cNvPr>
          <p:cNvSpPr txBox="1">
            <a:spLocks/>
          </p:cNvSpPr>
          <p:nvPr/>
        </p:nvSpPr>
        <p:spPr>
          <a:xfrm>
            <a:off x="1816443" y="1767665"/>
            <a:ext cx="8402595" cy="48126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b="1" dirty="0"/>
              <a:t>The urgency of their </a:t>
            </a:r>
            <a:r>
              <a:rPr lang="en-US" sz="2400" b="1" dirty="0" smtClean="0"/>
              <a:t>need </a:t>
            </a:r>
            <a:r>
              <a:rPr lang="en-US" sz="2400" b="1" dirty="0"/>
              <a:t>for some information has increased</a:t>
            </a:r>
            <a:r>
              <a:rPr lang="en-US" sz="2400" b="1" dirty="0" smtClean="0"/>
              <a:t>.</a:t>
            </a:r>
            <a:endParaRPr lang="en-US" sz="2400" b="1" dirty="0"/>
          </a:p>
        </p:txBody>
      </p:sp>
      <p:sp>
        <p:nvSpPr>
          <p:cNvPr id="11" name="Content Placeholder 5">
            <a:extLst>
              <a:ext uri="{FF2B5EF4-FFF2-40B4-BE49-F238E27FC236}">
                <a16:creationId xmlns:a16="http://schemas.microsoft.com/office/drawing/2014/main" id="{CAD9FEDD-0150-244F-B78F-37326F18C895}"/>
              </a:ext>
            </a:extLst>
          </p:cNvPr>
          <p:cNvSpPr txBox="1">
            <a:spLocks/>
          </p:cNvSpPr>
          <p:nvPr/>
        </p:nvSpPr>
        <p:spPr>
          <a:xfrm>
            <a:off x="4100384" y="2963948"/>
            <a:ext cx="3991233" cy="9301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So </a:t>
            </a:r>
            <a:r>
              <a:rPr lang="en-US" dirty="0" smtClean="0"/>
              <a:t>many areas</a:t>
            </a:r>
            <a:r>
              <a:rPr lang="en-US" dirty="0"/>
              <a:t>!</a:t>
            </a:r>
          </a:p>
        </p:txBody>
      </p:sp>
    </p:spTree>
    <p:extLst>
      <p:ext uri="{BB962C8B-B14F-4D97-AF65-F5344CB8AC3E}">
        <p14:creationId xmlns:p14="http://schemas.microsoft.com/office/powerpoint/2010/main" val="33675379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Tree>
    <p:extLst>
      <p:ext uri="{BB962C8B-B14F-4D97-AF65-F5344CB8AC3E}">
        <p14:creationId xmlns:p14="http://schemas.microsoft.com/office/powerpoint/2010/main" val="2786232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3" name="Content Placeholder 2">
            <a:extLst>
              <a:ext uri="{FF2B5EF4-FFF2-40B4-BE49-F238E27FC236}">
                <a16:creationId xmlns:a16="http://schemas.microsoft.com/office/drawing/2014/main" id="{52FE65F8-2BBD-C34A-ADB3-AF852221E33C}"/>
              </a:ext>
            </a:extLst>
          </p:cNvPr>
          <p:cNvSpPr>
            <a:spLocks noGrp="1"/>
          </p:cNvSpPr>
          <p:nvPr>
            <p:ph idx="1"/>
          </p:nvPr>
        </p:nvSpPr>
        <p:spPr/>
        <p:txBody>
          <a:bodyPr/>
          <a:lstStyle/>
          <a:p>
            <a:r>
              <a:rPr lang="en-US" dirty="0"/>
              <a:t>How to push back against pressure to see them IRL (in real life)</a:t>
            </a:r>
          </a:p>
          <a:p>
            <a:r>
              <a:rPr lang="en-US" dirty="0"/>
              <a:t>Building connection and rapport exclusively by digital means is different</a:t>
            </a:r>
          </a:p>
          <a:p>
            <a:r>
              <a:rPr lang="en-US" dirty="0"/>
              <a:t>How to manage skin hunger and sexual arousal</a:t>
            </a:r>
          </a:p>
          <a:p>
            <a:r>
              <a:rPr lang="en-US" dirty="0"/>
              <a:t>Boundary setting around photo/video/voice sexual connections</a:t>
            </a:r>
          </a:p>
          <a:p>
            <a:r>
              <a:rPr lang="en-US" dirty="0"/>
              <a:t>Legality of photo/video/voice sexual connections</a:t>
            </a:r>
          </a:p>
          <a:p>
            <a:endParaRPr lang="en-US" dirty="0"/>
          </a:p>
        </p:txBody>
      </p:sp>
    </p:spTree>
    <p:extLst>
      <p:ext uri="{BB962C8B-B14F-4D97-AF65-F5344CB8AC3E}">
        <p14:creationId xmlns:p14="http://schemas.microsoft.com/office/powerpoint/2010/main" val="396747157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3" name="Content Placeholder 2">
            <a:extLst>
              <a:ext uri="{FF2B5EF4-FFF2-40B4-BE49-F238E27FC236}">
                <a16:creationId xmlns:a16="http://schemas.microsoft.com/office/drawing/2014/main" id="{B379FD84-C4A9-1448-A7B4-8DC2BF5ACB01}"/>
              </a:ext>
            </a:extLst>
          </p:cNvPr>
          <p:cNvSpPr>
            <a:spLocks noGrp="1"/>
          </p:cNvSpPr>
          <p:nvPr>
            <p:ph idx="1"/>
          </p:nvPr>
        </p:nvSpPr>
        <p:spPr/>
        <p:txBody>
          <a:bodyPr/>
          <a:lstStyle/>
          <a:p>
            <a:r>
              <a:rPr lang="en-US" dirty="0"/>
              <a:t>How to push back against pressure to see them IRL (in real life)</a:t>
            </a:r>
          </a:p>
          <a:p>
            <a:r>
              <a:rPr lang="en-US" dirty="0"/>
              <a:t>Building connection and rapport exclusively by digital means is different</a:t>
            </a:r>
          </a:p>
          <a:p>
            <a:r>
              <a:rPr lang="en-US" dirty="0"/>
              <a:t>How to connect with chosen family when the family of origin doesn’t see or accept you for who you are</a:t>
            </a:r>
          </a:p>
        </p:txBody>
      </p:sp>
    </p:spTree>
    <p:extLst>
      <p:ext uri="{BB962C8B-B14F-4D97-AF65-F5344CB8AC3E}">
        <p14:creationId xmlns:p14="http://schemas.microsoft.com/office/powerpoint/2010/main" val="168248439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4" name="Text Placeholder 3">
            <a:extLst>
              <a:ext uri="{FF2B5EF4-FFF2-40B4-BE49-F238E27FC236}">
                <a16:creationId xmlns:a16="http://schemas.microsoft.com/office/drawing/2014/main" id="{8A0D1679-25FE-EC43-B084-4C57C73905AA}"/>
              </a:ext>
            </a:extLst>
          </p:cNvPr>
          <p:cNvSpPr>
            <a:spLocks noGrp="1"/>
          </p:cNvSpPr>
          <p:nvPr>
            <p:ph type="body" idx="1"/>
          </p:nvPr>
        </p:nvSpPr>
        <p:spPr>
          <a:xfrm>
            <a:off x="4419375" y="1681163"/>
            <a:ext cx="3353250" cy="468913"/>
          </a:xfrm>
        </p:spPr>
        <p:txBody>
          <a:bodyPr/>
          <a:lstStyle/>
          <a:p>
            <a:pPr algn="ctr"/>
            <a:r>
              <a:rPr lang="en-US" dirty="0"/>
              <a:t>In personal relationships</a:t>
            </a:r>
          </a:p>
        </p:txBody>
      </p:sp>
      <p:sp>
        <p:nvSpPr>
          <p:cNvPr id="3" name="Content Placeholder 2">
            <a:extLst>
              <a:ext uri="{FF2B5EF4-FFF2-40B4-BE49-F238E27FC236}">
                <a16:creationId xmlns:a16="http://schemas.microsoft.com/office/drawing/2014/main" id="{3FB12D83-8FF3-F84D-9F86-68277C6EDC97}"/>
              </a:ext>
            </a:extLst>
          </p:cNvPr>
          <p:cNvSpPr>
            <a:spLocks noGrp="1"/>
          </p:cNvSpPr>
          <p:nvPr>
            <p:ph sz="half" idx="2"/>
          </p:nvPr>
        </p:nvSpPr>
        <p:spPr>
          <a:xfrm>
            <a:off x="1777314" y="2370824"/>
            <a:ext cx="8637372" cy="2264636"/>
          </a:xfrm>
        </p:spPr>
        <p:txBody>
          <a:bodyPr>
            <a:normAutofit/>
          </a:bodyPr>
          <a:lstStyle/>
          <a:p>
            <a:r>
              <a:rPr lang="en-US" dirty="0"/>
              <a:t>It’s different when this is a *requirement* (as it is now) rather than a *choice* (as it usually is</a:t>
            </a:r>
            <a:r>
              <a:rPr lang="en-US" dirty="0" smtClean="0"/>
              <a:t>)</a:t>
            </a:r>
            <a:endParaRPr lang="en-US" dirty="0"/>
          </a:p>
        </p:txBody>
      </p:sp>
    </p:spTree>
    <p:extLst>
      <p:ext uri="{BB962C8B-B14F-4D97-AF65-F5344CB8AC3E}">
        <p14:creationId xmlns:p14="http://schemas.microsoft.com/office/powerpoint/2010/main" val="24492017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4" name="Text Placeholder 3">
            <a:extLst>
              <a:ext uri="{FF2B5EF4-FFF2-40B4-BE49-F238E27FC236}">
                <a16:creationId xmlns:a16="http://schemas.microsoft.com/office/drawing/2014/main" id="{8A0D1679-25FE-EC43-B084-4C57C73905AA}"/>
              </a:ext>
            </a:extLst>
          </p:cNvPr>
          <p:cNvSpPr>
            <a:spLocks noGrp="1"/>
          </p:cNvSpPr>
          <p:nvPr>
            <p:ph type="body" idx="1"/>
          </p:nvPr>
        </p:nvSpPr>
        <p:spPr>
          <a:xfrm>
            <a:off x="4419375" y="1681163"/>
            <a:ext cx="3353250" cy="468913"/>
          </a:xfrm>
        </p:spPr>
        <p:txBody>
          <a:bodyPr/>
          <a:lstStyle/>
          <a:p>
            <a:pPr algn="ctr"/>
            <a:r>
              <a:rPr lang="en-US" dirty="0"/>
              <a:t>In personal relationships</a:t>
            </a:r>
          </a:p>
        </p:txBody>
      </p:sp>
      <p:sp>
        <p:nvSpPr>
          <p:cNvPr id="3" name="Content Placeholder 2">
            <a:extLst>
              <a:ext uri="{FF2B5EF4-FFF2-40B4-BE49-F238E27FC236}">
                <a16:creationId xmlns:a16="http://schemas.microsoft.com/office/drawing/2014/main" id="{3FB12D83-8FF3-F84D-9F86-68277C6EDC97}"/>
              </a:ext>
            </a:extLst>
          </p:cNvPr>
          <p:cNvSpPr>
            <a:spLocks noGrp="1"/>
          </p:cNvSpPr>
          <p:nvPr>
            <p:ph sz="half" idx="2"/>
          </p:nvPr>
        </p:nvSpPr>
        <p:spPr>
          <a:xfrm>
            <a:off x="1777314" y="2370824"/>
            <a:ext cx="8637372" cy="2264636"/>
          </a:xfrm>
        </p:spPr>
        <p:txBody>
          <a:bodyPr>
            <a:normAutofit/>
          </a:bodyPr>
          <a:lstStyle/>
          <a:p>
            <a:r>
              <a:rPr lang="en-US" dirty="0"/>
              <a:t>It’s different when this is a *requirement* (as it is now) rather than a *choice* (as it usually is)</a:t>
            </a:r>
          </a:p>
          <a:p>
            <a:r>
              <a:rPr lang="en-US" dirty="0"/>
              <a:t>Do things online that you would usually do in person (watch movies, play board games, listen to music, dance, hang out doing different things but while on a video call)</a:t>
            </a:r>
          </a:p>
        </p:txBody>
      </p:sp>
    </p:spTree>
    <p:extLst>
      <p:ext uri="{BB962C8B-B14F-4D97-AF65-F5344CB8AC3E}">
        <p14:creationId xmlns:p14="http://schemas.microsoft.com/office/powerpoint/2010/main" val="24912326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4" name="Text Placeholder 3">
            <a:extLst>
              <a:ext uri="{FF2B5EF4-FFF2-40B4-BE49-F238E27FC236}">
                <a16:creationId xmlns:a16="http://schemas.microsoft.com/office/drawing/2014/main" id="{8A0D1679-25FE-EC43-B084-4C57C73905AA}"/>
              </a:ext>
            </a:extLst>
          </p:cNvPr>
          <p:cNvSpPr>
            <a:spLocks noGrp="1"/>
          </p:cNvSpPr>
          <p:nvPr>
            <p:ph type="body" idx="1"/>
          </p:nvPr>
        </p:nvSpPr>
        <p:spPr>
          <a:xfrm>
            <a:off x="4419375" y="1681163"/>
            <a:ext cx="3353250" cy="468913"/>
          </a:xfrm>
        </p:spPr>
        <p:txBody>
          <a:bodyPr/>
          <a:lstStyle/>
          <a:p>
            <a:pPr algn="ctr"/>
            <a:r>
              <a:rPr lang="en-US" dirty="0"/>
              <a:t>In </a:t>
            </a:r>
            <a:r>
              <a:rPr lang="en-US" dirty="0" smtClean="0"/>
              <a:t>classrooms</a:t>
            </a:r>
            <a:endParaRPr lang="en-US" dirty="0"/>
          </a:p>
        </p:txBody>
      </p:sp>
      <p:sp>
        <p:nvSpPr>
          <p:cNvPr id="3" name="Content Placeholder 2">
            <a:extLst>
              <a:ext uri="{FF2B5EF4-FFF2-40B4-BE49-F238E27FC236}">
                <a16:creationId xmlns:a16="http://schemas.microsoft.com/office/drawing/2014/main" id="{3FB12D83-8FF3-F84D-9F86-68277C6EDC97}"/>
              </a:ext>
            </a:extLst>
          </p:cNvPr>
          <p:cNvSpPr>
            <a:spLocks noGrp="1"/>
          </p:cNvSpPr>
          <p:nvPr>
            <p:ph sz="half" idx="2"/>
          </p:nvPr>
        </p:nvSpPr>
        <p:spPr>
          <a:xfrm>
            <a:off x="1777314" y="2370824"/>
            <a:ext cx="8637372" cy="2485381"/>
          </a:xfrm>
        </p:spPr>
        <p:txBody>
          <a:bodyPr>
            <a:normAutofit/>
          </a:bodyPr>
          <a:lstStyle/>
          <a:p>
            <a:r>
              <a:rPr lang="en-US" dirty="0"/>
              <a:t>The classroom will feel different for all of </a:t>
            </a:r>
            <a:r>
              <a:rPr lang="en-US" dirty="0" smtClean="0"/>
              <a:t>us</a:t>
            </a:r>
            <a:endParaRPr lang="en-US" dirty="0"/>
          </a:p>
        </p:txBody>
      </p:sp>
    </p:spTree>
    <p:extLst>
      <p:ext uri="{BB962C8B-B14F-4D97-AF65-F5344CB8AC3E}">
        <p14:creationId xmlns:p14="http://schemas.microsoft.com/office/powerpoint/2010/main" val="42942865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Tree>
    <p:extLst>
      <p:ext uri="{BB962C8B-B14F-4D97-AF65-F5344CB8AC3E}">
        <p14:creationId xmlns:p14="http://schemas.microsoft.com/office/powerpoint/2010/main" val="26927447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4" name="Text Placeholder 3">
            <a:extLst>
              <a:ext uri="{FF2B5EF4-FFF2-40B4-BE49-F238E27FC236}">
                <a16:creationId xmlns:a16="http://schemas.microsoft.com/office/drawing/2014/main" id="{8A0D1679-25FE-EC43-B084-4C57C73905AA}"/>
              </a:ext>
            </a:extLst>
          </p:cNvPr>
          <p:cNvSpPr>
            <a:spLocks noGrp="1"/>
          </p:cNvSpPr>
          <p:nvPr>
            <p:ph type="body" idx="1"/>
          </p:nvPr>
        </p:nvSpPr>
        <p:spPr>
          <a:xfrm>
            <a:off x="4419375" y="1681163"/>
            <a:ext cx="3353250" cy="468913"/>
          </a:xfrm>
        </p:spPr>
        <p:txBody>
          <a:bodyPr/>
          <a:lstStyle/>
          <a:p>
            <a:pPr algn="ctr"/>
            <a:r>
              <a:rPr lang="en-US" dirty="0"/>
              <a:t>In </a:t>
            </a:r>
            <a:r>
              <a:rPr lang="en-US" dirty="0" smtClean="0"/>
              <a:t>classrooms</a:t>
            </a:r>
            <a:endParaRPr lang="en-US" dirty="0"/>
          </a:p>
        </p:txBody>
      </p:sp>
      <p:sp>
        <p:nvSpPr>
          <p:cNvPr id="3" name="Content Placeholder 2">
            <a:extLst>
              <a:ext uri="{FF2B5EF4-FFF2-40B4-BE49-F238E27FC236}">
                <a16:creationId xmlns:a16="http://schemas.microsoft.com/office/drawing/2014/main" id="{3FB12D83-8FF3-F84D-9F86-68277C6EDC97}"/>
              </a:ext>
            </a:extLst>
          </p:cNvPr>
          <p:cNvSpPr>
            <a:spLocks noGrp="1"/>
          </p:cNvSpPr>
          <p:nvPr>
            <p:ph sz="half" idx="2"/>
          </p:nvPr>
        </p:nvSpPr>
        <p:spPr>
          <a:xfrm>
            <a:off x="1777314" y="2370824"/>
            <a:ext cx="8637372" cy="2485381"/>
          </a:xfrm>
        </p:spPr>
        <p:txBody>
          <a:bodyPr>
            <a:normAutofit/>
          </a:bodyPr>
          <a:lstStyle/>
          <a:p>
            <a:r>
              <a:rPr lang="en-US" dirty="0"/>
              <a:t>The classroom will feel different for all of us</a:t>
            </a:r>
          </a:p>
          <a:p>
            <a:r>
              <a:rPr lang="en-US" dirty="0"/>
              <a:t>Share your needs, both educational and personal, with your </a:t>
            </a:r>
            <a:r>
              <a:rPr lang="en-US" dirty="0" smtClean="0"/>
              <a:t>teachers/facilitators</a:t>
            </a:r>
            <a:endParaRPr lang="en-US" dirty="0"/>
          </a:p>
        </p:txBody>
      </p:sp>
    </p:spTree>
    <p:extLst>
      <p:ext uri="{BB962C8B-B14F-4D97-AF65-F5344CB8AC3E}">
        <p14:creationId xmlns:p14="http://schemas.microsoft.com/office/powerpoint/2010/main" val="28361660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4" name="Text Placeholder 3">
            <a:extLst>
              <a:ext uri="{FF2B5EF4-FFF2-40B4-BE49-F238E27FC236}">
                <a16:creationId xmlns:a16="http://schemas.microsoft.com/office/drawing/2014/main" id="{8A0D1679-25FE-EC43-B084-4C57C73905AA}"/>
              </a:ext>
            </a:extLst>
          </p:cNvPr>
          <p:cNvSpPr>
            <a:spLocks noGrp="1"/>
          </p:cNvSpPr>
          <p:nvPr>
            <p:ph type="body" idx="1"/>
          </p:nvPr>
        </p:nvSpPr>
        <p:spPr>
          <a:xfrm>
            <a:off x="4419375" y="1681163"/>
            <a:ext cx="3353250" cy="468913"/>
          </a:xfrm>
        </p:spPr>
        <p:txBody>
          <a:bodyPr/>
          <a:lstStyle/>
          <a:p>
            <a:pPr algn="ctr"/>
            <a:r>
              <a:rPr lang="en-US" dirty="0"/>
              <a:t>In </a:t>
            </a:r>
            <a:r>
              <a:rPr lang="en-US" dirty="0" smtClean="0"/>
              <a:t>classrooms</a:t>
            </a:r>
            <a:endParaRPr lang="en-US" dirty="0"/>
          </a:p>
        </p:txBody>
      </p:sp>
      <p:sp>
        <p:nvSpPr>
          <p:cNvPr id="3" name="Content Placeholder 2">
            <a:extLst>
              <a:ext uri="{FF2B5EF4-FFF2-40B4-BE49-F238E27FC236}">
                <a16:creationId xmlns:a16="http://schemas.microsoft.com/office/drawing/2014/main" id="{3FB12D83-8FF3-F84D-9F86-68277C6EDC97}"/>
              </a:ext>
            </a:extLst>
          </p:cNvPr>
          <p:cNvSpPr>
            <a:spLocks noGrp="1"/>
          </p:cNvSpPr>
          <p:nvPr>
            <p:ph sz="half" idx="2"/>
          </p:nvPr>
        </p:nvSpPr>
        <p:spPr>
          <a:xfrm>
            <a:off x="1777314" y="2370824"/>
            <a:ext cx="8637372" cy="2485381"/>
          </a:xfrm>
        </p:spPr>
        <p:txBody>
          <a:bodyPr>
            <a:normAutofit/>
          </a:bodyPr>
          <a:lstStyle/>
          <a:p>
            <a:r>
              <a:rPr lang="en-US" dirty="0"/>
              <a:t>The classroom will feel different for all of us</a:t>
            </a:r>
          </a:p>
          <a:p>
            <a:r>
              <a:rPr lang="en-US" dirty="0"/>
              <a:t>Share your needs, both educational and personal, with your teachers/facilitators</a:t>
            </a:r>
          </a:p>
          <a:p>
            <a:r>
              <a:rPr lang="en-US" dirty="0"/>
              <a:t>We are all figuring out how to be online together and it’s okay if we mess up sometimes</a:t>
            </a:r>
          </a:p>
        </p:txBody>
      </p:sp>
    </p:spTree>
    <p:extLst>
      <p:ext uri="{BB962C8B-B14F-4D97-AF65-F5344CB8AC3E}">
        <p14:creationId xmlns:p14="http://schemas.microsoft.com/office/powerpoint/2010/main" val="26966816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5" name="Text Placeholder 4">
            <a:extLst>
              <a:ext uri="{FF2B5EF4-FFF2-40B4-BE49-F238E27FC236}">
                <a16:creationId xmlns:a16="http://schemas.microsoft.com/office/drawing/2014/main" id="{60B7BDBF-AED4-1346-8AB2-6D1A04CBA20D}"/>
              </a:ext>
            </a:extLst>
          </p:cNvPr>
          <p:cNvSpPr>
            <a:spLocks noGrp="1"/>
          </p:cNvSpPr>
          <p:nvPr>
            <p:ph type="body" idx="1"/>
          </p:nvPr>
        </p:nvSpPr>
        <p:spPr>
          <a:xfrm>
            <a:off x="4958943" y="1681163"/>
            <a:ext cx="2274115" cy="481269"/>
          </a:xfrm>
        </p:spPr>
        <p:txBody>
          <a:bodyPr/>
          <a:lstStyle/>
          <a:p>
            <a:pPr algn="ctr"/>
            <a:r>
              <a:rPr lang="en-US" dirty="0"/>
              <a:t>Mental Health	</a:t>
            </a:r>
          </a:p>
        </p:txBody>
      </p:sp>
      <p:sp>
        <p:nvSpPr>
          <p:cNvPr id="12" name="Content Placeholder 5">
            <a:extLst>
              <a:ext uri="{FF2B5EF4-FFF2-40B4-BE49-F238E27FC236}">
                <a16:creationId xmlns:a16="http://schemas.microsoft.com/office/drawing/2014/main" id="{D9F73C3C-9CAC-9B4C-82B6-66A8B7694FF3}"/>
              </a:ext>
            </a:extLst>
          </p:cNvPr>
          <p:cNvSpPr>
            <a:spLocks noGrp="1"/>
          </p:cNvSpPr>
          <p:nvPr>
            <p:ph sz="half" idx="2"/>
          </p:nvPr>
        </p:nvSpPr>
        <p:spPr>
          <a:xfrm>
            <a:off x="1418732" y="2393862"/>
            <a:ext cx="9354536" cy="1906289"/>
          </a:xfrm>
        </p:spPr>
        <p:txBody>
          <a:bodyPr>
            <a:normAutofit lnSpcReduction="10000"/>
          </a:bodyPr>
          <a:lstStyle/>
          <a:p>
            <a:r>
              <a:rPr lang="en-US" dirty="0"/>
              <a:t>How to build a personal schedule schedule including:</a:t>
            </a:r>
          </a:p>
          <a:p>
            <a:pPr lvl="1"/>
            <a:r>
              <a:rPr lang="en-US" dirty="0"/>
              <a:t>School</a:t>
            </a:r>
          </a:p>
          <a:p>
            <a:pPr lvl="1"/>
            <a:r>
              <a:rPr lang="en-US" dirty="0"/>
              <a:t>Down time</a:t>
            </a:r>
          </a:p>
          <a:p>
            <a:pPr lvl="1"/>
            <a:r>
              <a:rPr lang="en-US" dirty="0"/>
              <a:t>Social interaction time</a:t>
            </a:r>
          </a:p>
          <a:p>
            <a:pPr lvl="1"/>
            <a:r>
              <a:rPr lang="en-US" dirty="0"/>
              <a:t>Physical health </a:t>
            </a:r>
            <a:r>
              <a:rPr lang="en-US" dirty="0" smtClean="0"/>
              <a:t>time</a:t>
            </a:r>
            <a:endParaRPr lang="en-US" dirty="0"/>
          </a:p>
        </p:txBody>
      </p:sp>
    </p:spTree>
    <p:extLst>
      <p:ext uri="{BB962C8B-B14F-4D97-AF65-F5344CB8AC3E}">
        <p14:creationId xmlns:p14="http://schemas.microsoft.com/office/powerpoint/2010/main" val="27498017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5" name="Text Placeholder 4">
            <a:extLst>
              <a:ext uri="{FF2B5EF4-FFF2-40B4-BE49-F238E27FC236}">
                <a16:creationId xmlns:a16="http://schemas.microsoft.com/office/drawing/2014/main" id="{60B7BDBF-AED4-1346-8AB2-6D1A04CBA20D}"/>
              </a:ext>
            </a:extLst>
          </p:cNvPr>
          <p:cNvSpPr>
            <a:spLocks noGrp="1"/>
          </p:cNvSpPr>
          <p:nvPr>
            <p:ph type="body" idx="1"/>
          </p:nvPr>
        </p:nvSpPr>
        <p:spPr>
          <a:xfrm>
            <a:off x="4958943" y="1681163"/>
            <a:ext cx="2274115" cy="481269"/>
          </a:xfrm>
        </p:spPr>
        <p:txBody>
          <a:bodyPr/>
          <a:lstStyle/>
          <a:p>
            <a:pPr algn="ctr"/>
            <a:r>
              <a:rPr lang="en-US" dirty="0"/>
              <a:t>Mental Health	</a:t>
            </a:r>
          </a:p>
        </p:txBody>
      </p:sp>
      <p:sp>
        <p:nvSpPr>
          <p:cNvPr id="12" name="Content Placeholder 5">
            <a:extLst>
              <a:ext uri="{FF2B5EF4-FFF2-40B4-BE49-F238E27FC236}">
                <a16:creationId xmlns:a16="http://schemas.microsoft.com/office/drawing/2014/main" id="{D9F73C3C-9CAC-9B4C-82B6-66A8B7694FF3}"/>
              </a:ext>
            </a:extLst>
          </p:cNvPr>
          <p:cNvSpPr>
            <a:spLocks noGrp="1"/>
          </p:cNvSpPr>
          <p:nvPr>
            <p:ph sz="half" idx="2"/>
          </p:nvPr>
        </p:nvSpPr>
        <p:spPr>
          <a:xfrm>
            <a:off x="1418732" y="2393863"/>
            <a:ext cx="9354536" cy="2437630"/>
          </a:xfrm>
        </p:spPr>
        <p:txBody>
          <a:bodyPr>
            <a:normAutofit lnSpcReduction="10000"/>
          </a:bodyPr>
          <a:lstStyle/>
          <a:p>
            <a:r>
              <a:rPr lang="en-US" dirty="0"/>
              <a:t>How to build a personal </a:t>
            </a:r>
            <a:r>
              <a:rPr lang="en-US"/>
              <a:t>schedule </a:t>
            </a:r>
            <a:r>
              <a:rPr lang="en-US" smtClean="0"/>
              <a:t>including</a:t>
            </a:r>
            <a:r>
              <a:rPr lang="en-US" dirty="0"/>
              <a:t>:</a:t>
            </a:r>
          </a:p>
          <a:p>
            <a:pPr lvl="1"/>
            <a:r>
              <a:rPr lang="en-US" dirty="0"/>
              <a:t>School</a:t>
            </a:r>
          </a:p>
          <a:p>
            <a:pPr lvl="1"/>
            <a:r>
              <a:rPr lang="en-US" dirty="0"/>
              <a:t>Down time</a:t>
            </a:r>
          </a:p>
          <a:p>
            <a:pPr lvl="1"/>
            <a:r>
              <a:rPr lang="en-US" dirty="0"/>
              <a:t>Social interaction time</a:t>
            </a:r>
          </a:p>
          <a:p>
            <a:pPr lvl="1"/>
            <a:r>
              <a:rPr lang="en-US" dirty="0"/>
              <a:t>Physical health time</a:t>
            </a:r>
          </a:p>
          <a:p>
            <a:r>
              <a:rPr lang="en-US" dirty="0"/>
              <a:t>Do not spend all day on a </a:t>
            </a:r>
            <a:r>
              <a:rPr lang="en-US" dirty="0" smtClean="0"/>
              <a:t>screen</a:t>
            </a:r>
            <a:endParaRPr lang="en-US" dirty="0"/>
          </a:p>
        </p:txBody>
      </p:sp>
    </p:spTree>
    <p:extLst>
      <p:ext uri="{BB962C8B-B14F-4D97-AF65-F5344CB8AC3E}">
        <p14:creationId xmlns:p14="http://schemas.microsoft.com/office/powerpoint/2010/main" val="29129047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5" name="Text Placeholder 4">
            <a:extLst>
              <a:ext uri="{FF2B5EF4-FFF2-40B4-BE49-F238E27FC236}">
                <a16:creationId xmlns:a16="http://schemas.microsoft.com/office/drawing/2014/main" id="{60B7BDBF-AED4-1346-8AB2-6D1A04CBA20D}"/>
              </a:ext>
            </a:extLst>
          </p:cNvPr>
          <p:cNvSpPr>
            <a:spLocks noGrp="1"/>
          </p:cNvSpPr>
          <p:nvPr>
            <p:ph type="body" idx="1"/>
          </p:nvPr>
        </p:nvSpPr>
        <p:spPr>
          <a:xfrm>
            <a:off x="4958943" y="1681163"/>
            <a:ext cx="2274115" cy="481269"/>
          </a:xfrm>
        </p:spPr>
        <p:txBody>
          <a:bodyPr/>
          <a:lstStyle/>
          <a:p>
            <a:pPr algn="ctr"/>
            <a:r>
              <a:rPr lang="en-US" dirty="0"/>
              <a:t>Mental Health	</a:t>
            </a:r>
          </a:p>
        </p:txBody>
      </p:sp>
      <p:sp>
        <p:nvSpPr>
          <p:cNvPr id="12" name="Content Placeholder 5">
            <a:extLst>
              <a:ext uri="{FF2B5EF4-FFF2-40B4-BE49-F238E27FC236}">
                <a16:creationId xmlns:a16="http://schemas.microsoft.com/office/drawing/2014/main" id="{D9F73C3C-9CAC-9B4C-82B6-66A8B7694FF3}"/>
              </a:ext>
            </a:extLst>
          </p:cNvPr>
          <p:cNvSpPr>
            <a:spLocks noGrp="1"/>
          </p:cNvSpPr>
          <p:nvPr>
            <p:ph sz="half" idx="2"/>
          </p:nvPr>
        </p:nvSpPr>
        <p:spPr>
          <a:xfrm>
            <a:off x="1418732" y="2393862"/>
            <a:ext cx="9354536" cy="3043109"/>
          </a:xfrm>
        </p:spPr>
        <p:txBody>
          <a:bodyPr>
            <a:normAutofit lnSpcReduction="10000"/>
          </a:bodyPr>
          <a:lstStyle/>
          <a:p>
            <a:r>
              <a:rPr lang="en-US" dirty="0"/>
              <a:t>How to build a personal schedule schedule including:</a:t>
            </a:r>
          </a:p>
          <a:p>
            <a:pPr lvl="1"/>
            <a:r>
              <a:rPr lang="en-US" dirty="0"/>
              <a:t>School</a:t>
            </a:r>
          </a:p>
          <a:p>
            <a:pPr lvl="1"/>
            <a:r>
              <a:rPr lang="en-US" dirty="0"/>
              <a:t>Down time</a:t>
            </a:r>
          </a:p>
          <a:p>
            <a:pPr lvl="1"/>
            <a:r>
              <a:rPr lang="en-US" dirty="0"/>
              <a:t>Social interaction time</a:t>
            </a:r>
          </a:p>
          <a:p>
            <a:pPr lvl="1"/>
            <a:r>
              <a:rPr lang="en-US" dirty="0"/>
              <a:t>Physical health time</a:t>
            </a:r>
          </a:p>
          <a:p>
            <a:r>
              <a:rPr lang="en-US" dirty="0"/>
              <a:t>Do not spend all day on a screen</a:t>
            </a:r>
          </a:p>
          <a:p>
            <a:r>
              <a:rPr lang="en-US" dirty="0"/>
              <a:t>Where to reach out for support</a:t>
            </a:r>
          </a:p>
        </p:txBody>
      </p:sp>
    </p:spTree>
    <p:extLst>
      <p:ext uri="{BB962C8B-B14F-4D97-AF65-F5344CB8AC3E}">
        <p14:creationId xmlns:p14="http://schemas.microsoft.com/office/powerpoint/2010/main" val="7351794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7" name="Text Placeholder 6">
            <a:extLst>
              <a:ext uri="{FF2B5EF4-FFF2-40B4-BE49-F238E27FC236}">
                <a16:creationId xmlns:a16="http://schemas.microsoft.com/office/drawing/2014/main" id="{C62311E4-F87E-A445-8DD2-106E1B6FDD5F}"/>
              </a:ext>
            </a:extLst>
          </p:cNvPr>
          <p:cNvSpPr>
            <a:spLocks noGrp="1"/>
          </p:cNvSpPr>
          <p:nvPr>
            <p:ph type="body" sz="quarter" idx="3"/>
          </p:nvPr>
        </p:nvSpPr>
        <p:spPr>
          <a:xfrm>
            <a:off x="3504406" y="1681163"/>
            <a:ext cx="5183188" cy="444199"/>
          </a:xfrm>
        </p:spPr>
        <p:txBody>
          <a:bodyPr/>
          <a:lstStyle/>
          <a:p>
            <a:pPr algn="ctr"/>
            <a:r>
              <a:rPr lang="en-US" dirty="0"/>
              <a:t>Physical Health</a:t>
            </a:r>
          </a:p>
        </p:txBody>
      </p:sp>
      <p:sp>
        <p:nvSpPr>
          <p:cNvPr id="8" name="Content Placeholder 7">
            <a:extLst>
              <a:ext uri="{FF2B5EF4-FFF2-40B4-BE49-F238E27FC236}">
                <a16:creationId xmlns:a16="http://schemas.microsoft.com/office/drawing/2014/main" id="{4028001F-4156-D24E-B4FA-B8445A1CAE67}"/>
              </a:ext>
            </a:extLst>
          </p:cNvPr>
          <p:cNvSpPr>
            <a:spLocks noGrp="1"/>
          </p:cNvSpPr>
          <p:nvPr>
            <p:ph sz="quarter" idx="4"/>
          </p:nvPr>
        </p:nvSpPr>
        <p:spPr>
          <a:xfrm>
            <a:off x="5129717" y="2505075"/>
            <a:ext cx="1932567" cy="2079282"/>
          </a:xfrm>
        </p:spPr>
        <p:txBody>
          <a:bodyPr>
            <a:normAutofit/>
          </a:bodyPr>
          <a:lstStyle/>
          <a:p>
            <a:r>
              <a:rPr lang="en-US" dirty="0"/>
              <a:t>Exercise</a:t>
            </a:r>
          </a:p>
          <a:p>
            <a:r>
              <a:rPr lang="en-US" dirty="0"/>
              <a:t>Food</a:t>
            </a:r>
          </a:p>
          <a:p>
            <a:r>
              <a:rPr lang="en-US" dirty="0"/>
              <a:t>Water</a:t>
            </a:r>
          </a:p>
          <a:p>
            <a:r>
              <a:rPr lang="en-US" dirty="0"/>
              <a:t>Sleep</a:t>
            </a:r>
          </a:p>
          <a:p>
            <a:endParaRPr lang="en-US" dirty="0"/>
          </a:p>
        </p:txBody>
      </p:sp>
    </p:spTree>
    <p:extLst>
      <p:ext uri="{BB962C8B-B14F-4D97-AF65-F5344CB8AC3E}">
        <p14:creationId xmlns:p14="http://schemas.microsoft.com/office/powerpoint/2010/main" val="369757037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3" name="Content Placeholder 2">
            <a:extLst>
              <a:ext uri="{FF2B5EF4-FFF2-40B4-BE49-F238E27FC236}">
                <a16:creationId xmlns:a16="http://schemas.microsoft.com/office/drawing/2014/main" id="{5D127204-774C-DC48-AB4F-F189A5F67C2D}"/>
              </a:ext>
            </a:extLst>
          </p:cNvPr>
          <p:cNvSpPr>
            <a:spLocks noGrp="1"/>
          </p:cNvSpPr>
          <p:nvPr>
            <p:ph idx="1"/>
          </p:nvPr>
        </p:nvSpPr>
        <p:spPr>
          <a:xfrm>
            <a:off x="838200" y="1825625"/>
            <a:ext cx="10515600" cy="991716"/>
          </a:xfrm>
        </p:spPr>
        <p:txBody>
          <a:bodyPr/>
          <a:lstStyle/>
          <a:p>
            <a:r>
              <a:rPr lang="en-US" dirty="0"/>
              <a:t>Teenagers are always called upon in times of global stress, so you are living in a long and strong </a:t>
            </a:r>
            <a:r>
              <a:rPr lang="en-US" dirty="0" smtClean="0"/>
              <a:t>tradition</a:t>
            </a:r>
            <a:endParaRPr lang="en-US" dirty="0"/>
          </a:p>
        </p:txBody>
      </p:sp>
    </p:spTree>
    <p:extLst>
      <p:ext uri="{BB962C8B-B14F-4D97-AF65-F5344CB8AC3E}">
        <p14:creationId xmlns:p14="http://schemas.microsoft.com/office/powerpoint/2010/main" val="2031514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3" name="Content Placeholder 2">
            <a:extLst>
              <a:ext uri="{FF2B5EF4-FFF2-40B4-BE49-F238E27FC236}">
                <a16:creationId xmlns:a16="http://schemas.microsoft.com/office/drawing/2014/main" id="{5D127204-774C-DC48-AB4F-F189A5F67C2D}"/>
              </a:ext>
            </a:extLst>
          </p:cNvPr>
          <p:cNvSpPr>
            <a:spLocks noGrp="1"/>
          </p:cNvSpPr>
          <p:nvPr>
            <p:ph idx="1"/>
          </p:nvPr>
        </p:nvSpPr>
        <p:spPr/>
        <p:txBody>
          <a:bodyPr/>
          <a:lstStyle/>
          <a:p>
            <a:r>
              <a:rPr lang="en-US" dirty="0"/>
              <a:t>Teenagers are always called upon in times of global stress, so you are living in a long and strong tradition</a:t>
            </a:r>
          </a:p>
          <a:p>
            <a:r>
              <a:rPr lang="en-US" dirty="0"/>
              <a:t>Negotiating between your own responsibilities (like school) and your family needs for you (like childcare or working) is hard and there is no one “right” way for everyone to do it</a:t>
            </a:r>
          </a:p>
        </p:txBody>
      </p:sp>
    </p:spTree>
    <p:extLst>
      <p:ext uri="{BB962C8B-B14F-4D97-AF65-F5344CB8AC3E}">
        <p14:creationId xmlns:p14="http://schemas.microsoft.com/office/powerpoint/2010/main" val="33070019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5" name="Text Placeholder 2">
            <a:extLst>
              <a:ext uri="{FF2B5EF4-FFF2-40B4-BE49-F238E27FC236}">
                <a16:creationId xmlns:a16="http://schemas.microsoft.com/office/drawing/2014/main" id="{8C6A8328-7B0E-6144-B20B-F19A370BB7C8}"/>
              </a:ext>
            </a:extLst>
          </p:cNvPr>
          <p:cNvSpPr txBox="1">
            <a:spLocks/>
          </p:cNvSpPr>
          <p:nvPr/>
        </p:nvSpPr>
        <p:spPr>
          <a:xfrm>
            <a:off x="3517107" y="1434023"/>
            <a:ext cx="5157787" cy="46891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smtClean="0"/>
              <a:t>For students/participants:</a:t>
            </a:r>
            <a:endParaRPr lang="en-US" b="1" dirty="0"/>
          </a:p>
        </p:txBody>
      </p:sp>
      <p:sp>
        <p:nvSpPr>
          <p:cNvPr id="7" name="Content Placeholder 3">
            <a:extLst>
              <a:ext uri="{FF2B5EF4-FFF2-40B4-BE49-F238E27FC236}">
                <a16:creationId xmlns:a16="http://schemas.microsoft.com/office/drawing/2014/main" id="{AA124C23-D7B5-A046-802F-4F097AD1DC88}"/>
              </a:ext>
            </a:extLst>
          </p:cNvPr>
          <p:cNvSpPr txBox="1">
            <a:spLocks/>
          </p:cNvSpPr>
          <p:nvPr/>
        </p:nvSpPr>
        <p:spPr>
          <a:xfrm>
            <a:off x="3517107" y="1862779"/>
            <a:ext cx="4733109" cy="1223319"/>
          </a:xfrm>
          <a:prstGeom prst="rect">
            <a:avLst/>
          </a:prstGeom>
        </p:spPr>
        <p:txBody>
          <a:bodyPr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smtClean="0"/>
              <a:t>They have fewer practical resources (including time) by which to access information.</a:t>
            </a:r>
          </a:p>
        </p:txBody>
      </p:sp>
    </p:spTree>
    <p:extLst>
      <p:ext uri="{BB962C8B-B14F-4D97-AF65-F5344CB8AC3E}">
        <p14:creationId xmlns:p14="http://schemas.microsoft.com/office/powerpoint/2010/main" val="35394864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5" name="Text Placeholder 2">
            <a:extLst>
              <a:ext uri="{FF2B5EF4-FFF2-40B4-BE49-F238E27FC236}">
                <a16:creationId xmlns:a16="http://schemas.microsoft.com/office/drawing/2014/main" id="{8C6A8328-7B0E-6144-B20B-F19A370BB7C8}"/>
              </a:ext>
            </a:extLst>
          </p:cNvPr>
          <p:cNvSpPr txBox="1">
            <a:spLocks/>
          </p:cNvSpPr>
          <p:nvPr/>
        </p:nvSpPr>
        <p:spPr>
          <a:xfrm>
            <a:off x="3517107" y="1434023"/>
            <a:ext cx="5157787" cy="46891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smtClean="0"/>
              <a:t>For students/participants:</a:t>
            </a:r>
            <a:endParaRPr lang="en-US" b="1" dirty="0"/>
          </a:p>
        </p:txBody>
      </p:sp>
      <p:sp>
        <p:nvSpPr>
          <p:cNvPr id="6" name="Content Placeholder 3">
            <a:extLst>
              <a:ext uri="{FF2B5EF4-FFF2-40B4-BE49-F238E27FC236}">
                <a16:creationId xmlns:a16="http://schemas.microsoft.com/office/drawing/2014/main" id="{AA124C23-D7B5-A046-802F-4F097AD1DC88}"/>
              </a:ext>
            </a:extLst>
          </p:cNvPr>
          <p:cNvSpPr txBox="1">
            <a:spLocks/>
          </p:cNvSpPr>
          <p:nvPr/>
        </p:nvSpPr>
        <p:spPr>
          <a:xfrm>
            <a:off x="3517107" y="3045941"/>
            <a:ext cx="4967888" cy="864973"/>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smtClean="0"/>
              <a:t>They have more responsibilities and fears at home.</a:t>
            </a:r>
          </a:p>
        </p:txBody>
      </p:sp>
      <p:sp>
        <p:nvSpPr>
          <p:cNvPr id="7" name="Content Placeholder 3">
            <a:extLst>
              <a:ext uri="{FF2B5EF4-FFF2-40B4-BE49-F238E27FC236}">
                <a16:creationId xmlns:a16="http://schemas.microsoft.com/office/drawing/2014/main" id="{AA124C23-D7B5-A046-802F-4F097AD1DC88}"/>
              </a:ext>
            </a:extLst>
          </p:cNvPr>
          <p:cNvSpPr txBox="1">
            <a:spLocks/>
          </p:cNvSpPr>
          <p:nvPr/>
        </p:nvSpPr>
        <p:spPr>
          <a:xfrm>
            <a:off x="3517107" y="1862779"/>
            <a:ext cx="4733109" cy="1223319"/>
          </a:xfrm>
          <a:prstGeom prst="rect">
            <a:avLst/>
          </a:prstGeom>
        </p:spPr>
        <p:txBody>
          <a:bodyPr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smtClean="0"/>
              <a:t>They have fewer practical resources (including time) by which to access information.</a:t>
            </a:r>
          </a:p>
        </p:txBody>
      </p:sp>
    </p:spTree>
    <p:extLst>
      <p:ext uri="{BB962C8B-B14F-4D97-AF65-F5344CB8AC3E}">
        <p14:creationId xmlns:p14="http://schemas.microsoft.com/office/powerpoint/2010/main" val="28928820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5" name="Text Placeholder 2">
            <a:extLst>
              <a:ext uri="{FF2B5EF4-FFF2-40B4-BE49-F238E27FC236}">
                <a16:creationId xmlns:a16="http://schemas.microsoft.com/office/drawing/2014/main" id="{8C6A8328-7B0E-6144-B20B-F19A370BB7C8}"/>
              </a:ext>
            </a:extLst>
          </p:cNvPr>
          <p:cNvSpPr txBox="1">
            <a:spLocks/>
          </p:cNvSpPr>
          <p:nvPr/>
        </p:nvSpPr>
        <p:spPr>
          <a:xfrm>
            <a:off x="3517107" y="1434023"/>
            <a:ext cx="5157787" cy="46891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smtClean="0"/>
              <a:t>For students/participants:</a:t>
            </a:r>
            <a:endParaRPr lang="en-US" b="1" dirty="0"/>
          </a:p>
        </p:txBody>
      </p:sp>
      <p:sp>
        <p:nvSpPr>
          <p:cNvPr id="6" name="Content Placeholder 3">
            <a:extLst>
              <a:ext uri="{FF2B5EF4-FFF2-40B4-BE49-F238E27FC236}">
                <a16:creationId xmlns:a16="http://schemas.microsoft.com/office/drawing/2014/main" id="{AA124C23-D7B5-A046-802F-4F097AD1DC88}"/>
              </a:ext>
            </a:extLst>
          </p:cNvPr>
          <p:cNvSpPr txBox="1">
            <a:spLocks/>
          </p:cNvSpPr>
          <p:nvPr/>
        </p:nvSpPr>
        <p:spPr>
          <a:xfrm>
            <a:off x="3517107" y="3045941"/>
            <a:ext cx="4967888" cy="864973"/>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smtClean="0"/>
              <a:t>They have more responsibilities and fears at home.</a:t>
            </a:r>
          </a:p>
        </p:txBody>
      </p:sp>
      <p:sp>
        <p:nvSpPr>
          <p:cNvPr id="7" name="Content Placeholder 3">
            <a:extLst>
              <a:ext uri="{FF2B5EF4-FFF2-40B4-BE49-F238E27FC236}">
                <a16:creationId xmlns:a16="http://schemas.microsoft.com/office/drawing/2014/main" id="{AA124C23-D7B5-A046-802F-4F097AD1DC88}"/>
              </a:ext>
            </a:extLst>
          </p:cNvPr>
          <p:cNvSpPr txBox="1">
            <a:spLocks/>
          </p:cNvSpPr>
          <p:nvPr/>
        </p:nvSpPr>
        <p:spPr>
          <a:xfrm>
            <a:off x="3517107" y="1862779"/>
            <a:ext cx="4733109" cy="1223319"/>
          </a:xfrm>
          <a:prstGeom prst="rect">
            <a:avLst/>
          </a:prstGeom>
        </p:spPr>
        <p:txBody>
          <a:bodyPr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smtClean="0"/>
              <a:t>They have fewer practical resources (including time) by which to access information.</a:t>
            </a:r>
          </a:p>
        </p:txBody>
      </p:sp>
      <p:sp>
        <p:nvSpPr>
          <p:cNvPr id="8" name="Content Placeholder 3">
            <a:extLst>
              <a:ext uri="{FF2B5EF4-FFF2-40B4-BE49-F238E27FC236}">
                <a16:creationId xmlns:a16="http://schemas.microsoft.com/office/drawing/2014/main" id="{AA124C23-D7B5-A046-802F-4F097AD1DC88}"/>
              </a:ext>
            </a:extLst>
          </p:cNvPr>
          <p:cNvSpPr txBox="1">
            <a:spLocks/>
          </p:cNvSpPr>
          <p:nvPr/>
        </p:nvSpPr>
        <p:spPr>
          <a:xfrm>
            <a:off x="3517107" y="3870757"/>
            <a:ext cx="5157787" cy="988540"/>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They are not in a safe and/or practical physical space to learn.</a:t>
            </a:r>
          </a:p>
        </p:txBody>
      </p:sp>
    </p:spTree>
    <p:extLst>
      <p:ext uri="{BB962C8B-B14F-4D97-AF65-F5344CB8AC3E}">
        <p14:creationId xmlns:p14="http://schemas.microsoft.com/office/powerpoint/2010/main" val="541238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5" name="Text Placeholder 2">
            <a:extLst>
              <a:ext uri="{FF2B5EF4-FFF2-40B4-BE49-F238E27FC236}">
                <a16:creationId xmlns:a16="http://schemas.microsoft.com/office/drawing/2014/main" id="{8C6A8328-7B0E-6144-B20B-F19A370BB7C8}"/>
              </a:ext>
            </a:extLst>
          </p:cNvPr>
          <p:cNvSpPr txBox="1">
            <a:spLocks/>
          </p:cNvSpPr>
          <p:nvPr/>
        </p:nvSpPr>
        <p:spPr>
          <a:xfrm>
            <a:off x="3517107" y="1434023"/>
            <a:ext cx="5157787" cy="46891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smtClean="0"/>
              <a:t>For students/participants:</a:t>
            </a:r>
            <a:endParaRPr lang="en-US" b="1" dirty="0"/>
          </a:p>
        </p:txBody>
      </p:sp>
      <p:sp>
        <p:nvSpPr>
          <p:cNvPr id="6" name="Content Placeholder 3">
            <a:extLst>
              <a:ext uri="{FF2B5EF4-FFF2-40B4-BE49-F238E27FC236}">
                <a16:creationId xmlns:a16="http://schemas.microsoft.com/office/drawing/2014/main" id="{AA124C23-D7B5-A046-802F-4F097AD1DC88}"/>
              </a:ext>
            </a:extLst>
          </p:cNvPr>
          <p:cNvSpPr txBox="1">
            <a:spLocks/>
          </p:cNvSpPr>
          <p:nvPr/>
        </p:nvSpPr>
        <p:spPr>
          <a:xfrm>
            <a:off x="3517107" y="3045941"/>
            <a:ext cx="4967888" cy="864973"/>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smtClean="0"/>
              <a:t>They have more responsibilities and fears at home.</a:t>
            </a:r>
          </a:p>
        </p:txBody>
      </p:sp>
      <p:sp>
        <p:nvSpPr>
          <p:cNvPr id="7" name="Content Placeholder 3">
            <a:extLst>
              <a:ext uri="{FF2B5EF4-FFF2-40B4-BE49-F238E27FC236}">
                <a16:creationId xmlns:a16="http://schemas.microsoft.com/office/drawing/2014/main" id="{AA124C23-D7B5-A046-802F-4F097AD1DC88}"/>
              </a:ext>
            </a:extLst>
          </p:cNvPr>
          <p:cNvSpPr txBox="1">
            <a:spLocks/>
          </p:cNvSpPr>
          <p:nvPr/>
        </p:nvSpPr>
        <p:spPr>
          <a:xfrm>
            <a:off x="3517107" y="1862779"/>
            <a:ext cx="4733109" cy="1223319"/>
          </a:xfrm>
          <a:prstGeom prst="rect">
            <a:avLst/>
          </a:prstGeom>
        </p:spPr>
        <p:txBody>
          <a:bodyPr anchor="ct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smtClean="0"/>
              <a:t>They have fewer practical resources (including time) by which to access information.</a:t>
            </a:r>
          </a:p>
        </p:txBody>
      </p:sp>
      <p:sp>
        <p:nvSpPr>
          <p:cNvPr id="8" name="Content Placeholder 3">
            <a:extLst>
              <a:ext uri="{FF2B5EF4-FFF2-40B4-BE49-F238E27FC236}">
                <a16:creationId xmlns:a16="http://schemas.microsoft.com/office/drawing/2014/main" id="{AA124C23-D7B5-A046-802F-4F097AD1DC88}"/>
              </a:ext>
            </a:extLst>
          </p:cNvPr>
          <p:cNvSpPr txBox="1">
            <a:spLocks/>
          </p:cNvSpPr>
          <p:nvPr/>
        </p:nvSpPr>
        <p:spPr>
          <a:xfrm>
            <a:off x="3517107" y="3870757"/>
            <a:ext cx="5157787" cy="988540"/>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They are not in a safe and/or practical physical space to learn.</a:t>
            </a:r>
          </a:p>
        </p:txBody>
      </p:sp>
      <p:sp>
        <p:nvSpPr>
          <p:cNvPr id="9" name="Content Placeholder 3">
            <a:extLst>
              <a:ext uri="{FF2B5EF4-FFF2-40B4-BE49-F238E27FC236}">
                <a16:creationId xmlns:a16="http://schemas.microsoft.com/office/drawing/2014/main" id="{AA124C23-D7B5-A046-802F-4F097AD1DC88}"/>
              </a:ext>
            </a:extLst>
          </p:cNvPr>
          <p:cNvSpPr txBox="1">
            <a:spLocks/>
          </p:cNvSpPr>
          <p:nvPr/>
        </p:nvSpPr>
        <p:spPr>
          <a:xfrm>
            <a:off x="3517107" y="4819140"/>
            <a:ext cx="5157787" cy="1322173"/>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They are experiencing the global trauma that everyone is grappling with.</a:t>
            </a:r>
            <a:endParaRPr lang="en-US" dirty="0"/>
          </a:p>
        </p:txBody>
      </p:sp>
    </p:spTree>
    <p:extLst>
      <p:ext uri="{BB962C8B-B14F-4D97-AF65-F5344CB8AC3E}">
        <p14:creationId xmlns:p14="http://schemas.microsoft.com/office/powerpoint/2010/main" val="384537112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10" name="Text Placeholder 4">
            <a:extLst>
              <a:ext uri="{FF2B5EF4-FFF2-40B4-BE49-F238E27FC236}">
                <a16:creationId xmlns:a16="http://schemas.microsoft.com/office/drawing/2014/main" id="{E3D5D2B2-508A-A34A-97AB-8729F973E5F2}"/>
              </a:ext>
            </a:extLst>
          </p:cNvPr>
          <p:cNvSpPr txBox="1">
            <a:spLocks/>
          </p:cNvSpPr>
          <p:nvPr/>
        </p:nvSpPr>
        <p:spPr>
          <a:xfrm>
            <a:off x="3504406" y="1483457"/>
            <a:ext cx="5183188" cy="48126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b="1" dirty="0" smtClean="0"/>
              <a:t>For you (the facilitator/teacher):</a:t>
            </a:r>
            <a:endParaRPr lang="en-US" sz="2400" b="1" dirty="0"/>
          </a:p>
        </p:txBody>
      </p:sp>
      <p:sp>
        <p:nvSpPr>
          <p:cNvPr id="11" name="Content Placeholder 5">
            <a:extLst>
              <a:ext uri="{FF2B5EF4-FFF2-40B4-BE49-F238E27FC236}">
                <a16:creationId xmlns:a16="http://schemas.microsoft.com/office/drawing/2014/main" id="{CAD9FEDD-0150-244F-B78F-37326F18C895}"/>
              </a:ext>
            </a:extLst>
          </p:cNvPr>
          <p:cNvSpPr txBox="1">
            <a:spLocks/>
          </p:cNvSpPr>
          <p:nvPr/>
        </p:nvSpPr>
        <p:spPr>
          <a:xfrm>
            <a:off x="3504406" y="2047874"/>
            <a:ext cx="5183188" cy="1103099"/>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You have different practical resources (including time) by which to provide information.</a:t>
            </a:r>
          </a:p>
        </p:txBody>
      </p:sp>
    </p:spTree>
    <p:extLst>
      <p:ext uri="{BB962C8B-B14F-4D97-AF65-F5344CB8AC3E}">
        <p14:creationId xmlns:p14="http://schemas.microsoft.com/office/powerpoint/2010/main" val="27393557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10" name="Text Placeholder 4">
            <a:extLst>
              <a:ext uri="{FF2B5EF4-FFF2-40B4-BE49-F238E27FC236}">
                <a16:creationId xmlns:a16="http://schemas.microsoft.com/office/drawing/2014/main" id="{E3D5D2B2-508A-A34A-97AB-8729F973E5F2}"/>
              </a:ext>
            </a:extLst>
          </p:cNvPr>
          <p:cNvSpPr txBox="1">
            <a:spLocks/>
          </p:cNvSpPr>
          <p:nvPr/>
        </p:nvSpPr>
        <p:spPr>
          <a:xfrm>
            <a:off x="3504406" y="1483457"/>
            <a:ext cx="5183188" cy="48126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b="1" dirty="0" smtClean="0"/>
              <a:t>For you (the facilitator/teacher):</a:t>
            </a:r>
            <a:endParaRPr lang="en-US" sz="2400" b="1" dirty="0"/>
          </a:p>
        </p:txBody>
      </p:sp>
      <p:sp>
        <p:nvSpPr>
          <p:cNvPr id="11" name="Content Placeholder 5">
            <a:extLst>
              <a:ext uri="{FF2B5EF4-FFF2-40B4-BE49-F238E27FC236}">
                <a16:creationId xmlns:a16="http://schemas.microsoft.com/office/drawing/2014/main" id="{CAD9FEDD-0150-244F-B78F-37326F18C895}"/>
              </a:ext>
            </a:extLst>
          </p:cNvPr>
          <p:cNvSpPr txBox="1">
            <a:spLocks/>
          </p:cNvSpPr>
          <p:nvPr/>
        </p:nvSpPr>
        <p:spPr>
          <a:xfrm>
            <a:off x="3504406" y="2047875"/>
            <a:ext cx="5183188" cy="1807434"/>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You have different practical resources (including time) by which to provide information.</a:t>
            </a:r>
          </a:p>
          <a:p>
            <a:r>
              <a:rPr lang="en-US" dirty="0" smtClean="0"/>
              <a:t>You have more responsibilities and fears at home.</a:t>
            </a:r>
          </a:p>
        </p:txBody>
      </p:sp>
    </p:spTree>
    <p:extLst>
      <p:ext uri="{BB962C8B-B14F-4D97-AF65-F5344CB8AC3E}">
        <p14:creationId xmlns:p14="http://schemas.microsoft.com/office/powerpoint/2010/main" val="20965412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
            <a:ext cx="12192000" cy="6860032"/>
          </a:xfrm>
          <a:prstGeom prst="rect">
            <a:avLst/>
          </a:prstGeom>
        </p:spPr>
      </p:pic>
      <p:sp>
        <p:nvSpPr>
          <p:cNvPr id="10" name="Text Placeholder 4">
            <a:extLst>
              <a:ext uri="{FF2B5EF4-FFF2-40B4-BE49-F238E27FC236}">
                <a16:creationId xmlns:a16="http://schemas.microsoft.com/office/drawing/2014/main" id="{E3D5D2B2-508A-A34A-97AB-8729F973E5F2}"/>
              </a:ext>
            </a:extLst>
          </p:cNvPr>
          <p:cNvSpPr txBox="1">
            <a:spLocks/>
          </p:cNvSpPr>
          <p:nvPr/>
        </p:nvSpPr>
        <p:spPr>
          <a:xfrm>
            <a:off x="3504406" y="1483457"/>
            <a:ext cx="5183188" cy="48126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b="1" dirty="0" smtClean="0"/>
              <a:t>For you (the facilitator/teacher):</a:t>
            </a:r>
            <a:endParaRPr lang="en-US" sz="2400" b="1" dirty="0"/>
          </a:p>
        </p:txBody>
      </p:sp>
      <p:sp>
        <p:nvSpPr>
          <p:cNvPr id="11" name="Content Placeholder 5">
            <a:extLst>
              <a:ext uri="{FF2B5EF4-FFF2-40B4-BE49-F238E27FC236}">
                <a16:creationId xmlns:a16="http://schemas.microsoft.com/office/drawing/2014/main" id="{CAD9FEDD-0150-244F-B78F-37326F18C895}"/>
              </a:ext>
            </a:extLst>
          </p:cNvPr>
          <p:cNvSpPr txBox="1">
            <a:spLocks/>
          </p:cNvSpPr>
          <p:nvPr/>
        </p:nvSpPr>
        <p:spPr>
          <a:xfrm>
            <a:off x="3504406" y="2047874"/>
            <a:ext cx="5183188" cy="2622980"/>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You have different practical resources (including time) by which to provide information.</a:t>
            </a:r>
          </a:p>
          <a:p>
            <a:r>
              <a:rPr lang="en-US" dirty="0" smtClean="0"/>
              <a:t>You have more responsibilities and fears at home.</a:t>
            </a:r>
          </a:p>
          <a:p>
            <a:r>
              <a:rPr lang="en-US" dirty="0" smtClean="0"/>
              <a:t>You are not in a safe and/or practical physical space to teach.</a:t>
            </a:r>
          </a:p>
        </p:txBody>
      </p:sp>
    </p:spTree>
    <p:extLst>
      <p:ext uri="{BB962C8B-B14F-4D97-AF65-F5344CB8AC3E}">
        <p14:creationId xmlns:p14="http://schemas.microsoft.com/office/powerpoint/2010/main" val="65201928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247</TotalTime>
  <Words>849</Words>
  <Application>Microsoft Office PowerPoint</Application>
  <PresentationFormat>Widescreen</PresentationFormat>
  <Paragraphs>94</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4: Short and Sweet</dc:title>
  <dc:creator>Karen Rayne</dc:creator>
  <cp:lastModifiedBy>Nyk Rayne</cp:lastModifiedBy>
  <cp:revision>35</cp:revision>
  <dcterms:created xsi:type="dcterms:W3CDTF">2020-04-08T21:13:25Z</dcterms:created>
  <dcterms:modified xsi:type="dcterms:W3CDTF">2020-04-09T21:47:51Z</dcterms:modified>
</cp:coreProperties>
</file>

<file path=docProps/thumbnail.jpeg>
</file>